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1" r:id="rId5"/>
    <p:sldId id="262" r:id="rId6"/>
    <p:sldId id="273" r:id="rId7"/>
    <p:sldId id="276" r:id="rId8"/>
    <p:sldId id="294" r:id="rId9"/>
    <p:sldId id="277" r:id="rId10"/>
    <p:sldId id="287" r:id="rId11"/>
    <p:sldId id="288" r:id="rId12"/>
    <p:sldId id="291" r:id="rId13"/>
    <p:sldId id="289" r:id="rId14"/>
    <p:sldId id="292" r:id="rId15"/>
    <p:sldId id="270" r:id="rId16"/>
    <p:sldId id="278" r:id="rId17"/>
    <p:sldId id="293" r:id="rId18"/>
    <p:sldId id="285" r:id="rId19"/>
    <p:sldId id="286" r:id="rId20"/>
    <p:sldId id="279" r:id="rId21"/>
    <p:sldId id="280" r:id="rId22"/>
    <p:sldId id="281" r:id="rId23"/>
    <p:sldId id="282" r:id="rId24"/>
    <p:sldId id="283" r:id="rId25"/>
    <p:sldId id="284" r:id="rId26"/>
    <p:sldId id="266" r:id="rId27"/>
    <p:sldId id="26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EB2"/>
    <a:srgbClr val="421E06"/>
    <a:srgbClr val="FFE8A7"/>
    <a:srgbClr val="5C2A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414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76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258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846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913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30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08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07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97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7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68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C16ED-D4EE-44D4-8A6D-1E51343BE563}" type="datetimeFigureOut">
              <a:rPr lang="ko-KR" altLang="en-US" smtClean="0"/>
              <a:t>2016-12-14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A8874-2381-4698-90E2-AB9F527376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54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334"/>
          <a:stretch/>
        </p:blipFill>
        <p:spPr>
          <a:xfrm>
            <a:off x="0" y="0"/>
            <a:ext cx="8915400" cy="6858000"/>
          </a:xfrm>
          <a:prstGeom prst="rect">
            <a:avLst/>
          </a:prstGeom>
        </p:spPr>
      </p:pic>
      <p:sp>
        <p:nvSpPr>
          <p:cNvPr id="3" name="한쪽 모서리가 잘린 사각형 2"/>
          <p:cNvSpPr/>
          <p:nvPr/>
        </p:nvSpPr>
        <p:spPr>
          <a:xfrm>
            <a:off x="8915400" y="0"/>
            <a:ext cx="3276600" cy="6858000"/>
          </a:xfrm>
          <a:prstGeom prst="snip1Rect">
            <a:avLst>
              <a:gd name="adj" fmla="val 50000"/>
            </a:avLst>
          </a:prstGeom>
          <a:solidFill>
            <a:srgbClr val="421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8971722" cy="6858000"/>
          </a:xfrm>
          <a:prstGeom prst="rect">
            <a:avLst/>
          </a:prstGeom>
          <a:solidFill>
            <a:srgbClr val="421E0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 rot="2697074">
            <a:off x="10772688" y="557297"/>
            <a:ext cx="139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600" dirty="0" smtClean="0">
                <a:solidFill>
                  <a:schemeClr val="bg1">
                    <a:lumMod val="65000"/>
                  </a:schemeClr>
                </a:solidFill>
              </a:rPr>
              <a:t>coffee</a:t>
            </a:r>
            <a:endParaRPr lang="ko-KR" altLang="en-US" spc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Freeform 87"/>
          <p:cNvSpPr>
            <a:spLocks noEditPoints="1"/>
          </p:cNvSpPr>
          <p:nvPr/>
        </p:nvSpPr>
        <p:spPr bwMode="auto">
          <a:xfrm>
            <a:off x="11395119" y="33678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Freeform 88"/>
          <p:cNvSpPr>
            <a:spLocks noEditPoints="1"/>
          </p:cNvSpPr>
          <p:nvPr/>
        </p:nvSpPr>
        <p:spPr bwMode="auto">
          <a:xfrm>
            <a:off x="11647672" y="52483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57718" y="4186007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2016. 12. 14 (wed)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197009" y="4651513"/>
            <a:ext cx="27697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9197009" y="5267739"/>
            <a:ext cx="27697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197009" y="5883965"/>
            <a:ext cx="27697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197009" y="6500191"/>
            <a:ext cx="276970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557717" y="482201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김갑열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교수님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57717" y="5438239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조나래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함민정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97009" y="6054464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201545080 ,201640077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0" y="2771197"/>
            <a:ext cx="6003235" cy="217429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871032" y="2937314"/>
            <a:ext cx="40162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Cafe Order</a:t>
            </a:r>
            <a:endParaRPr lang="ko-KR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98539" y="4093674"/>
            <a:ext cx="370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Android project</a:t>
            </a:r>
          </a:p>
        </p:txBody>
      </p:sp>
    </p:spTree>
    <p:extLst>
      <p:ext uri="{BB962C8B-B14F-4D97-AF65-F5344CB8AC3E}">
        <p14:creationId xmlns:p14="http://schemas.microsoft.com/office/powerpoint/2010/main" val="320173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6881" y="2077479"/>
            <a:ext cx="3015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클래스 다이어그램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로그인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43" y="1499602"/>
            <a:ext cx="4652845" cy="473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81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6881" y="2077479"/>
            <a:ext cx="325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클래스 다이어그램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카페 메뉴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011" y="1441497"/>
            <a:ext cx="5820321" cy="485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4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09" y="1555575"/>
            <a:ext cx="7697543" cy="469164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26881" y="2077479"/>
            <a:ext cx="325281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클래스 다이어그램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주문 내역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83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6881" y="2077479"/>
            <a:ext cx="3201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클래스 다이어그램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장바구니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695" y="1441268"/>
            <a:ext cx="6102762" cy="503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8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6881" y="2077479"/>
            <a:ext cx="319189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클래스 다이어그램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베스트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90" y="2562089"/>
            <a:ext cx="8028037" cy="354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6881" y="2077479"/>
            <a:ext cx="262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배경도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(context diagram)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496947" y="2728218"/>
            <a:ext cx="8358246" cy="2357454"/>
            <a:chOff x="1496947" y="2769783"/>
            <a:chExt cx="8358246" cy="2357454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496947" y="2769783"/>
              <a:ext cx="8358246" cy="23574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Rix고딕 B" pitchFamily="18" charset="-127"/>
                <a:ea typeface="Rix고딕 B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875321" y="3267748"/>
              <a:ext cx="7601498" cy="1361524"/>
              <a:chOff x="1890943" y="3244334"/>
              <a:chExt cx="7601498" cy="136152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5570856" y="3244334"/>
                <a:ext cx="1050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개발환경</a:t>
                </a: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1890943" y="3530656"/>
                <a:ext cx="1071570" cy="7858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사용자</a:t>
                </a:r>
                <a:endPara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5023576" y="3244334"/>
                <a:ext cx="1357322" cy="1361524"/>
                <a:chOff x="4998637" y="3244334"/>
                <a:chExt cx="1357322" cy="1361524"/>
              </a:xfrm>
            </p:grpSpPr>
            <p:sp>
              <p:nvSpPr>
                <p:cNvPr id="47" name="타원 7"/>
                <p:cNvSpPr/>
                <p:nvPr/>
              </p:nvSpPr>
              <p:spPr>
                <a:xfrm>
                  <a:off x="5034356" y="3244334"/>
                  <a:ext cx="1285884" cy="136152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Rix고딕 B" pitchFamily="18" charset="-127"/>
                    <a:ea typeface="Rix고딕 B" pitchFamily="18" charset="-127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4998637" y="3672962"/>
                  <a:ext cx="135732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b="1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Cafe </a:t>
                  </a:r>
                  <a:r>
                    <a:rPr lang="en-US" altLang="ko-KR" sz="1400" b="1" dirty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Order</a:t>
                  </a:r>
                </a:p>
                <a:p>
                  <a:pPr algn="ctr"/>
                  <a:r>
                    <a:rPr lang="ko-KR" altLang="en-US" sz="1400" b="1" dirty="0" smtClean="0">
                      <a:latin typeface="나눔스퀘어 Bold" panose="020B0600000101010101" pitchFamily="50" charset="-127"/>
                      <a:ea typeface="나눔스퀘어 Bold" panose="020B0600000101010101" pitchFamily="50" charset="-127"/>
                    </a:rPr>
                    <a:t>어플리케이션</a:t>
                  </a:r>
                  <a:endParaRPr lang="ko-KR" altLang="en-US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  <p:sp>
            <p:nvSpPr>
              <p:cNvPr id="49" name="직사각형 48"/>
              <p:cNvSpPr/>
              <p:nvPr/>
            </p:nvSpPr>
            <p:spPr>
              <a:xfrm>
                <a:off x="8420871" y="3530656"/>
                <a:ext cx="1071570" cy="78581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서버</a:t>
                </a:r>
                <a:endPara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>
                <a:off x="3120345" y="3659959"/>
                <a:ext cx="1800000" cy="21602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32" name="오른쪽 화살표 31"/>
              <p:cNvSpPr/>
              <p:nvPr/>
            </p:nvSpPr>
            <p:spPr>
              <a:xfrm rot="10800000">
                <a:off x="3143144" y="4021709"/>
                <a:ext cx="1800000" cy="21602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653899" y="3371927"/>
                <a:ext cx="73289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주문 요청</a:t>
                </a: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106829" y="4307461"/>
                <a:ext cx="187262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주문결과 및 선호 순위 제공</a:t>
                </a:r>
                <a:endPara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" name="오른쪽 화살표 50"/>
              <p:cNvSpPr/>
              <p:nvPr/>
            </p:nvSpPr>
            <p:spPr>
              <a:xfrm>
                <a:off x="6478641" y="3659959"/>
                <a:ext cx="1800000" cy="21602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6883955" y="3371927"/>
                <a:ext cx="98937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주문결과</a:t>
                </a:r>
                <a:r>
                  <a:rPr lang="ko-KR" altLang="en-US" sz="11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전송</a:t>
                </a: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3" name="오른쪽 화살표 52"/>
              <p:cNvSpPr/>
              <p:nvPr/>
            </p:nvSpPr>
            <p:spPr>
              <a:xfrm rot="10800000">
                <a:off x="6462056" y="4021710"/>
                <a:ext cx="1800000" cy="21602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915109" y="4307461"/>
                <a:ext cx="98937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주문기록 전송</a:t>
                </a: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576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6881" y="2077479"/>
            <a:ext cx="117852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ERD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03" y="2218456"/>
            <a:ext cx="5540806" cy="37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6881" y="2077479"/>
            <a:ext cx="173637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ERD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59" y="3176721"/>
            <a:ext cx="8013588" cy="25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3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43377" y="1335603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570856" y="3244334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8729" y="2256452"/>
            <a:ext cx="25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구성도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구조차트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262866" y="2183026"/>
            <a:ext cx="9671091" cy="1673197"/>
            <a:chOff x="-863308" y="3404060"/>
            <a:chExt cx="9671091" cy="1673197"/>
          </a:xfrm>
        </p:grpSpPr>
        <p:grpSp>
          <p:nvGrpSpPr>
            <p:cNvPr id="32" name="그룹 31"/>
            <p:cNvGrpSpPr/>
            <p:nvPr/>
          </p:nvGrpSpPr>
          <p:grpSpPr>
            <a:xfrm>
              <a:off x="-863308" y="3404060"/>
              <a:ext cx="9671091" cy="1673197"/>
              <a:chOff x="-2301655" y="2919630"/>
              <a:chExt cx="9671091" cy="1673197"/>
            </a:xfrm>
          </p:grpSpPr>
          <p:sp>
            <p:nvSpPr>
              <p:cNvPr id="70" name="직사각형 9"/>
              <p:cNvSpPr/>
              <p:nvPr/>
            </p:nvSpPr>
            <p:spPr>
              <a:xfrm>
                <a:off x="1831263" y="2919630"/>
                <a:ext cx="1713793" cy="5200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</a:t>
                </a:r>
              </a:p>
              <a:p>
                <a:pPr algn="ctr"/>
                <a:r>
                  <a:rPr lang="ko-KR" altLang="en-US" sz="12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카페 주문 프로그램</a:t>
                </a:r>
              </a:p>
            </p:txBody>
          </p:sp>
          <p:cxnSp>
            <p:nvCxnSpPr>
              <p:cNvPr id="34" name="꺾인 연결선 42"/>
              <p:cNvCxnSpPr/>
              <p:nvPr/>
            </p:nvCxnSpPr>
            <p:spPr>
              <a:xfrm rot="10800000" flipV="1">
                <a:off x="-1754755" y="3726124"/>
                <a:ext cx="4580651" cy="411917"/>
              </a:xfrm>
              <a:prstGeom prst="bentConnector2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꺾인 연결선 51"/>
              <p:cNvCxnSpPr>
                <a:stCxn id="70" idx="2"/>
                <a:endCxn id="66" idx="0"/>
              </p:cNvCxnSpPr>
              <p:nvPr/>
            </p:nvCxnSpPr>
            <p:spPr>
              <a:xfrm rot="16200000" flipH="1">
                <a:off x="3110575" y="3017300"/>
                <a:ext cx="558966" cy="1403796"/>
              </a:xfrm>
              <a:prstGeom prst="bentConnector3">
                <a:avLst>
                  <a:gd name="adj1" fmla="val 51474"/>
                </a:avLst>
              </a:prstGeom>
              <a:ln w="127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꺾인 연결선 52"/>
              <p:cNvCxnSpPr>
                <a:endCxn id="64" idx="0"/>
              </p:cNvCxnSpPr>
              <p:nvPr/>
            </p:nvCxnSpPr>
            <p:spPr>
              <a:xfrm>
                <a:off x="4091956" y="3726124"/>
                <a:ext cx="2665412" cy="287922"/>
              </a:xfrm>
              <a:prstGeom prst="bentConnector2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직사각형 67"/>
              <p:cNvSpPr/>
              <p:nvPr/>
            </p:nvSpPr>
            <p:spPr>
              <a:xfrm>
                <a:off x="1017749" y="4016763"/>
                <a:ext cx="1093800" cy="5760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2.0</a:t>
                </a:r>
              </a:p>
              <a:p>
                <a:pPr algn="ctr"/>
                <a:r>
                  <a:rPr lang="ko-KR" altLang="en-US" sz="12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음료 주문</a:t>
                </a: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45056" y="3998681"/>
                <a:ext cx="1093800" cy="5760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n-US" altLang="ko-KR" sz="1200" b="1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3.0</a:t>
                </a:r>
                <a:endParaRPr lang="en-US" altLang="ko-KR" sz="12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n-US" altLang="ko-KR" sz="12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ko-KR" altLang="en-US" sz="12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주문내역</a:t>
                </a:r>
              </a:p>
              <a:p>
                <a:pPr algn="ctr"/>
                <a:endParaRPr lang="ko-KR" altLang="en-US" sz="12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6145300" y="4014046"/>
                <a:ext cx="1224136" cy="5760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altLang="ko-KR" sz="1200" b="1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n-US" altLang="ko-KR" sz="1200" b="1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4.0</a:t>
                </a:r>
                <a:endParaRPr lang="en-US" altLang="ko-KR" sz="12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algn="ctr"/>
                <a:r>
                  <a:rPr lang="en-US" altLang="ko-KR" sz="12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BEST5</a:t>
                </a:r>
              </a:p>
              <a:p>
                <a:pPr algn="ctr"/>
                <a:endParaRPr lang="ko-KR" altLang="en-US" sz="12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-2301655" y="3998681"/>
                <a:ext cx="1093800" cy="57606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1.0</a:t>
                </a:r>
              </a:p>
              <a:p>
                <a:pPr algn="ctr"/>
                <a:r>
                  <a:rPr lang="ko-KR" altLang="en-US" sz="1200" b="1" dirty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회원관리</a:t>
                </a:r>
              </a:p>
            </p:txBody>
          </p:sp>
        </p:grpSp>
        <p:cxnSp>
          <p:nvCxnSpPr>
            <p:cNvPr id="30" name="직선 연결선 29"/>
            <p:cNvCxnSpPr>
              <a:stCxn id="68" idx="0"/>
            </p:cNvCxnSpPr>
            <p:nvPr/>
          </p:nvCxnSpPr>
          <p:spPr>
            <a:xfrm flipV="1">
              <a:off x="3002996" y="4210554"/>
              <a:ext cx="0" cy="29063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직사각형 76"/>
          <p:cNvSpPr/>
          <p:nvPr/>
        </p:nvSpPr>
        <p:spPr>
          <a:xfrm>
            <a:off x="538677" y="4175670"/>
            <a:ext cx="1093800" cy="57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</a:t>
            </a:r>
          </a:p>
          <a:p>
            <a:pPr algn="ctr"/>
            <a:r>
              <a:rPr lang="ko-KR" altLang="en-US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793250" y="4175670"/>
            <a:ext cx="1093800" cy="57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</a:t>
            </a:r>
          </a:p>
          <a:p>
            <a:pPr algn="ctr"/>
            <a:r>
              <a:rPr lang="ko-KR" altLang="en-US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371962" y="4194537"/>
            <a:ext cx="1093800" cy="57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</a:t>
            </a:r>
          </a:p>
          <a:p>
            <a:pPr algn="ctr"/>
            <a:r>
              <a:rPr lang="ko-KR" altLang="en-US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음료 리스트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577111" y="4206201"/>
            <a:ext cx="1093800" cy="57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</a:p>
          <a:p>
            <a:pPr algn="ctr"/>
            <a:r>
              <a:rPr lang="ko-KR" altLang="en-US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782260" y="4206201"/>
            <a:ext cx="1093800" cy="57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2.3</a:t>
            </a:r>
          </a:p>
          <a:p>
            <a:pPr algn="ctr"/>
            <a:r>
              <a:rPr lang="ko-KR" altLang="en-US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주문하기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7109577" y="4194537"/>
            <a:ext cx="1093800" cy="57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</a:t>
            </a:r>
          </a:p>
          <a:p>
            <a:pPr algn="ctr"/>
            <a:r>
              <a:rPr lang="ko-KR" altLang="en-US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 현황 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316938" y="4197980"/>
            <a:ext cx="1093800" cy="57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3.2</a:t>
            </a:r>
          </a:p>
          <a:p>
            <a:pPr algn="ctr"/>
            <a:r>
              <a:rPr lang="ko-KR" altLang="en-US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과거 내역  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5" name="꺾인 연결선 114"/>
          <p:cNvCxnSpPr>
            <a:stCxn id="60" idx="2"/>
            <a:endCxn id="77" idx="0"/>
          </p:cNvCxnSpPr>
          <p:nvPr/>
        </p:nvCxnSpPr>
        <p:spPr>
          <a:xfrm rot="5400000">
            <a:off x="1278908" y="3644811"/>
            <a:ext cx="337529" cy="724189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endCxn id="81" idx="0"/>
          </p:cNvCxnSpPr>
          <p:nvPr/>
        </p:nvCxnSpPr>
        <p:spPr>
          <a:xfrm>
            <a:off x="1822153" y="4004189"/>
            <a:ext cx="517997" cy="17148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 120"/>
          <p:cNvCxnSpPr>
            <a:stCxn id="68" idx="2"/>
            <a:endCxn id="83" idx="0"/>
          </p:cNvCxnSpPr>
          <p:nvPr/>
        </p:nvCxnSpPr>
        <p:spPr>
          <a:xfrm rot="5400000">
            <a:off x="4354859" y="3420226"/>
            <a:ext cx="338314" cy="1210308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endCxn id="85" idx="0"/>
          </p:cNvCxnSpPr>
          <p:nvPr/>
        </p:nvCxnSpPr>
        <p:spPr>
          <a:xfrm>
            <a:off x="5124011" y="4004189"/>
            <a:ext cx="0" cy="2020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 124"/>
          <p:cNvCxnSpPr>
            <a:endCxn id="87" idx="0"/>
          </p:cNvCxnSpPr>
          <p:nvPr/>
        </p:nvCxnSpPr>
        <p:spPr>
          <a:xfrm>
            <a:off x="5118853" y="4025380"/>
            <a:ext cx="1210307" cy="180821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꺾인 연결선 127"/>
          <p:cNvCxnSpPr>
            <a:stCxn id="66" idx="2"/>
            <a:endCxn id="95" idx="0"/>
          </p:cNvCxnSpPr>
          <p:nvPr/>
        </p:nvCxnSpPr>
        <p:spPr>
          <a:xfrm rot="16200000" flipH="1">
            <a:off x="8080238" y="3414379"/>
            <a:ext cx="359839" cy="1207361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>
            <a:stCxn id="94" idx="0"/>
            <a:endCxn id="66" idx="2"/>
          </p:cNvCxnSpPr>
          <p:nvPr/>
        </p:nvCxnSpPr>
        <p:spPr>
          <a:xfrm flipV="1">
            <a:off x="7656477" y="3838141"/>
            <a:ext cx="0" cy="3563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직사각형 138"/>
          <p:cNvSpPr/>
          <p:nvPr/>
        </p:nvSpPr>
        <p:spPr>
          <a:xfrm>
            <a:off x="3715265" y="5086776"/>
            <a:ext cx="1348069" cy="57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2.2.1</a:t>
            </a:r>
          </a:p>
          <a:p>
            <a:pPr algn="ctr"/>
            <a:r>
              <a:rPr lang="ko-KR" altLang="en-US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 리스트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5235360" y="5086776"/>
            <a:ext cx="1093800" cy="5760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2.2.2</a:t>
            </a:r>
          </a:p>
          <a:p>
            <a:pPr algn="ctr"/>
            <a:r>
              <a:rPr lang="ko-KR" altLang="en-US" sz="12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최종 구매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41" name="꺾인 연결선 140"/>
          <p:cNvCxnSpPr>
            <a:stCxn id="85" idx="2"/>
            <a:endCxn id="139" idx="0"/>
          </p:cNvCxnSpPr>
          <p:nvPr/>
        </p:nvCxnSpPr>
        <p:spPr>
          <a:xfrm rot="5400000">
            <a:off x="4604401" y="4567165"/>
            <a:ext cx="304511" cy="734711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endCxn id="140" idx="0"/>
          </p:cNvCxnSpPr>
          <p:nvPr/>
        </p:nvCxnSpPr>
        <p:spPr>
          <a:xfrm>
            <a:off x="5129170" y="4943180"/>
            <a:ext cx="653090" cy="143596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3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805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68934" y="1308220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570856" y="3244334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868" y="1697908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3.1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8729" y="225645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개요도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/>
          </p:nvPr>
        </p:nvGraphicFramePr>
        <p:xfrm>
          <a:off x="2257557" y="2718117"/>
          <a:ext cx="7358115" cy="3489180"/>
        </p:xfrm>
        <a:graphic>
          <a:graphicData uri="http://schemas.openxmlformats.org/drawingml/2006/table">
            <a:tbl>
              <a:tblPr/>
              <a:tblGrid>
                <a:gridCol w="111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5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5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모듈번호</a:t>
                      </a:r>
                      <a:endParaRPr lang="ko-KR" alt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</a:t>
                      </a:r>
                      <a:r>
                        <a:rPr lang="ko-KR" altLang="en-US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명</a:t>
                      </a:r>
                      <a:endParaRPr lang="ko-KR" altLang="en-US" sz="1400" kern="0" spc="-70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  고</a:t>
                      </a:r>
                      <a:endParaRPr lang="ko-KR" alt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0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카페 주문 프로그램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1.0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 관리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1.1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로그인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1.2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회원가입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2.0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음료 주문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2.1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음료 리스트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2.2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장바구니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2.2.1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장바구니 리스트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2.2.2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최종 구매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2.3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주문하기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3.0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 내역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3.1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 현황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3.2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과거 내역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61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4.0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BEST 5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333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각 삼각형 10"/>
          <p:cNvSpPr/>
          <p:nvPr/>
        </p:nvSpPr>
        <p:spPr>
          <a:xfrm>
            <a:off x="0" y="0"/>
            <a:ext cx="5417820" cy="6858000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3659162" y="5932576"/>
            <a:ext cx="836613" cy="815975"/>
            <a:chOff x="8326438" y="2651125"/>
            <a:chExt cx="836613" cy="815975"/>
          </a:xfrm>
        </p:grpSpPr>
        <p:sp>
          <p:nvSpPr>
            <p:cNvPr id="36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" name="Freeform 133"/>
          <p:cNvSpPr>
            <a:spLocks noEditPoints="1"/>
          </p:cNvSpPr>
          <p:nvPr/>
        </p:nvSpPr>
        <p:spPr bwMode="auto">
          <a:xfrm>
            <a:off x="262660" y="1433079"/>
            <a:ext cx="790286" cy="880630"/>
          </a:xfrm>
          <a:custGeom>
            <a:avLst/>
            <a:gdLst>
              <a:gd name="T0" fmla="*/ 8 w 260"/>
              <a:gd name="T1" fmla="*/ 174 h 267"/>
              <a:gd name="T2" fmla="*/ 53 w 260"/>
              <a:gd name="T3" fmla="*/ 237 h 267"/>
              <a:gd name="T4" fmla="*/ 126 w 260"/>
              <a:gd name="T5" fmla="*/ 260 h 267"/>
              <a:gd name="T6" fmla="*/ 181 w 260"/>
              <a:gd name="T7" fmla="*/ 241 h 267"/>
              <a:gd name="T8" fmla="*/ 156 w 260"/>
              <a:gd name="T9" fmla="*/ 201 h 267"/>
              <a:gd name="T10" fmla="*/ 134 w 260"/>
              <a:gd name="T11" fmla="*/ 221 h 267"/>
              <a:gd name="T12" fmla="*/ 72 w 260"/>
              <a:gd name="T13" fmla="*/ 203 h 267"/>
              <a:gd name="T14" fmla="*/ 58 w 260"/>
              <a:gd name="T15" fmla="*/ 186 h 267"/>
              <a:gd name="T16" fmla="*/ 178 w 260"/>
              <a:gd name="T17" fmla="*/ 171 h 267"/>
              <a:gd name="T18" fmla="*/ 214 w 260"/>
              <a:gd name="T19" fmla="*/ 175 h 267"/>
              <a:gd name="T20" fmla="*/ 231 w 260"/>
              <a:gd name="T21" fmla="*/ 158 h 267"/>
              <a:gd name="T22" fmla="*/ 214 w 260"/>
              <a:gd name="T23" fmla="*/ 135 h 267"/>
              <a:gd name="T24" fmla="*/ 209 w 260"/>
              <a:gd name="T25" fmla="*/ 128 h 267"/>
              <a:gd name="T26" fmla="*/ 237 w 260"/>
              <a:gd name="T27" fmla="*/ 153 h 267"/>
              <a:gd name="T28" fmla="*/ 209 w 260"/>
              <a:gd name="T29" fmla="*/ 182 h 267"/>
              <a:gd name="T30" fmla="*/ 168 w 260"/>
              <a:gd name="T31" fmla="*/ 186 h 267"/>
              <a:gd name="T32" fmla="*/ 231 w 260"/>
              <a:gd name="T33" fmla="*/ 187 h 267"/>
              <a:gd name="T34" fmla="*/ 252 w 260"/>
              <a:gd name="T35" fmla="*/ 136 h 267"/>
              <a:gd name="T36" fmla="*/ 216 w 260"/>
              <a:gd name="T37" fmla="*/ 116 h 267"/>
              <a:gd name="T38" fmla="*/ 134 w 260"/>
              <a:gd name="T39" fmla="*/ 60 h 267"/>
              <a:gd name="T40" fmla="*/ 193 w 260"/>
              <a:gd name="T41" fmla="*/ 80 h 267"/>
              <a:gd name="T42" fmla="*/ 155 w 260"/>
              <a:gd name="T43" fmla="*/ 45 h 267"/>
              <a:gd name="T44" fmla="*/ 67 w 260"/>
              <a:gd name="T45" fmla="*/ 98 h 267"/>
              <a:gd name="T46" fmla="*/ 67 w 260"/>
              <a:gd name="T47" fmla="*/ 189 h 267"/>
              <a:gd name="T48" fmla="*/ 71 w 260"/>
              <a:gd name="T49" fmla="*/ 195 h 267"/>
              <a:gd name="T50" fmla="*/ 92 w 260"/>
              <a:gd name="T51" fmla="*/ 212 h 267"/>
              <a:gd name="T52" fmla="*/ 146 w 260"/>
              <a:gd name="T53" fmla="*/ 209 h 267"/>
              <a:gd name="T54" fmla="*/ 220 w 260"/>
              <a:gd name="T55" fmla="*/ 86 h 267"/>
              <a:gd name="T56" fmla="*/ 151 w 260"/>
              <a:gd name="T57" fmla="*/ 73 h 267"/>
              <a:gd name="T58" fmla="*/ 83 w 260"/>
              <a:gd name="T59" fmla="*/ 28 h 267"/>
              <a:gd name="T60" fmla="*/ 74 w 260"/>
              <a:gd name="T61" fmla="*/ 5 h 267"/>
              <a:gd name="T62" fmla="*/ 83 w 260"/>
              <a:gd name="T63" fmla="*/ 18 h 267"/>
              <a:gd name="T64" fmla="*/ 177 w 260"/>
              <a:gd name="T65" fmla="*/ 49 h 267"/>
              <a:gd name="T66" fmla="*/ 224 w 260"/>
              <a:gd name="T67" fmla="*/ 81 h 267"/>
              <a:gd name="T68" fmla="*/ 203 w 260"/>
              <a:gd name="T69" fmla="*/ 42 h 267"/>
              <a:gd name="T70" fmla="*/ 121 w 260"/>
              <a:gd name="T71" fmla="*/ 9 h 267"/>
              <a:gd name="T72" fmla="*/ 119 w 260"/>
              <a:gd name="T73" fmla="*/ 1 h 267"/>
              <a:gd name="T74" fmla="*/ 209 w 260"/>
              <a:gd name="T75" fmla="*/ 36 h 267"/>
              <a:gd name="T76" fmla="*/ 239 w 260"/>
              <a:gd name="T77" fmla="*/ 76 h 267"/>
              <a:gd name="T78" fmla="*/ 240 w 260"/>
              <a:gd name="T79" fmla="*/ 81 h 267"/>
              <a:gd name="T80" fmla="*/ 253 w 260"/>
              <a:gd name="T81" fmla="*/ 125 h 267"/>
              <a:gd name="T82" fmla="*/ 252 w 260"/>
              <a:gd name="T83" fmla="*/ 175 h 267"/>
              <a:gd name="T84" fmla="*/ 195 w 260"/>
              <a:gd name="T85" fmla="*/ 201 h 267"/>
              <a:gd name="T86" fmla="*/ 173 w 260"/>
              <a:gd name="T87" fmla="*/ 204 h 267"/>
              <a:gd name="T88" fmla="*/ 186 w 260"/>
              <a:gd name="T89" fmla="*/ 241 h 267"/>
              <a:gd name="T90" fmla="*/ 142 w 260"/>
              <a:gd name="T91" fmla="*/ 267 h 267"/>
              <a:gd name="T92" fmla="*/ 78 w 260"/>
              <a:gd name="T93" fmla="*/ 254 h 267"/>
              <a:gd name="T94" fmla="*/ 7 w 260"/>
              <a:gd name="T95" fmla="*/ 203 h 267"/>
              <a:gd name="T96" fmla="*/ 4 w 260"/>
              <a:gd name="T97" fmla="*/ 171 h 267"/>
              <a:gd name="T98" fmla="*/ 46 w 260"/>
              <a:gd name="T99" fmla="*/ 153 h 267"/>
              <a:gd name="T100" fmla="*/ 71 w 260"/>
              <a:gd name="T101" fmla="*/ 5 h 267"/>
              <a:gd name="T102" fmla="*/ 72 w 260"/>
              <a:gd name="T103" fmla="*/ 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60" h="267">
                <a:moveTo>
                  <a:pt x="45" y="158"/>
                </a:moveTo>
                <a:lnTo>
                  <a:pt x="30" y="158"/>
                </a:lnTo>
                <a:lnTo>
                  <a:pt x="17" y="163"/>
                </a:lnTo>
                <a:lnTo>
                  <a:pt x="8" y="174"/>
                </a:lnTo>
                <a:lnTo>
                  <a:pt x="6" y="186"/>
                </a:lnTo>
                <a:lnTo>
                  <a:pt x="8" y="197"/>
                </a:lnTo>
                <a:lnTo>
                  <a:pt x="29" y="220"/>
                </a:lnTo>
                <a:lnTo>
                  <a:pt x="53" y="237"/>
                </a:lnTo>
                <a:lnTo>
                  <a:pt x="80" y="248"/>
                </a:lnTo>
                <a:lnTo>
                  <a:pt x="93" y="254"/>
                </a:lnTo>
                <a:lnTo>
                  <a:pt x="109" y="258"/>
                </a:lnTo>
                <a:lnTo>
                  <a:pt x="126" y="260"/>
                </a:lnTo>
                <a:lnTo>
                  <a:pt x="143" y="260"/>
                </a:lnTo>
                <a:lnTo>
                  <a:pt x="157" y="258"/>
                </a:lnTo>
                <a:lnTo>
                  <a:pt x="171" y="251"/>
                </a:lnTo>
                <a:lnTo>
                  <a:pt x="181" y="241"/>
                </a:lnTo>
                <a:lnTo>
                  <a:pt x="182" y="227"/>
                </a:lnTo>
                <a:lnTo>
                  <a:pt x="177" y="216"/>
                </a:lnTo>
                <a:lnTo>
                  <a:pt x="168" y="208"/>
                </a:lnTo>
                <a:lnTo>
                  <a:pt x="156" y="201"/>
                </a:lnTo>
                <a:lnTo>
                  <a:pt x="151" y="209"/>
                </a:lnTo>
                <a:lnTo>
                  <a:pt x="151" y="210"/>
                </a:lnTo>
                <a:lnTo>
                  <a:pt x="151" y="213"/>
                </a:lnTo>
                <a:lnTo>
                  <a:pt x="134" y="221"/>
                </a:lnTo>
                <a:lnTo>
                  <a:pt x="117" y="224"/>
                </a:lnTo>
                <a:lnTo>
                  <a:pt x="101" y="221"/>
                </a:lnTo>
                <a:lnTo>
                  <a:pt x="85" y="213"/>
                </a:lnTo>
                <a:lnTo>
                  <a:pt x="72" y="203"/>
                </a:lnTo>
                <a:lnTo>
                  <a:pt x="59" y="189"/>
                </a:lnTo>
                <a:lnTo>
                  <a:pt x="59" y="188"/>
                </a:lnTo>
                <a:lnTo>
                  <a:pt x="58" y="187"/>
                </a:lnTo>
                <a:lnTo>
                  <a:pt x="58" y="186"/>
                </a:lnTo>
                <a:lnTo>
                  <a:pt x="58" y="161"/>
                </a:lnTo>
                <a:lnTo>
                  <a:pt x="45" y="158"/>
                </a:lnTo>
                <a:close/>
                <a:moveTo>
                  <a:pt x="205" y="133"/>
                </a:moveTo>
                <a:lnTo>
                  <a:pt x="178" y="171"/>
                </a:lnTo>
                <a:lnTo>
                  <a:pt x="188" y="175"/>
                </a:lnTo>
                <a:lnTo>
                  <a:pt x="198" y="176"/>
                </a:lnTo>
                <a:lnTo>
                  <a:pt x="209" y="176"/>
                </a:lnTo>
                <a:lnTo>
                  <a:pt x="214" y="175"/>
                </a:lnTo>
                <a:lnTo>
                  <a:pt x="218" y="172"/>
                </a:lnTo>
                <a:lnTo>
                  <a:pt x="222" y="170"/>
                </a:lnTo>
                <a:lnTo>
                  <a:pt x="226" y="166"/>
                </a:lnTo>
                <a:lnTo>
                  <a:pt x="231" y="158"/>
                </a:lnTo>
                <a:lnTo>
                  <a:pt x="231" y="149"/>
                </a:lnTo>
                <a:lnTo>
                  <a:pt x="227" y="141"/>
                </a:lnTo>
                <a:lnTo>
                  <a:pt x="222" y="136"/>
                </a:lnTo>
                <a:lnTo>
                  <a:pt x="214" y="135"/>
                </a:lnTo>
                <a:lnTo>
                  <a:pt x="206" y="133"/>
                </a:lnTo>
                <a:lnTo>
                  <a:pt x="205" y="133"/>
                </a:lnTo>
                <a:close/>
                <a:moveTo>
                  <a:pt x="216" y="116"/>
                </a:moveTo>
                <a:lnTo>
                  <a:pt x="209" y="128"/>
                </a:lnTo>
                <a:lnTo>
                  <a:pt x="219" y="131"/>
                </a:lnTo>
                <a:lnTo>
                  <a:pt x="228" y="136"/>
                </a:lnTo>
                <a:lnTo>
                  <a:pt x="235" y="144"/>
                </a:lnTo>
                <a:lnTo>
                  <a:pt x="237" y="153"/>
                </a:lnTo>
                <a:lnTo>
                  <a:pt x="233" y="165"/>
                </a:lnTo>
                <a:lnTo>
                  <a:pt x="227" y="172"/>
                </a:lnTo>
                <a:lnTo>
                  <a:pt x="219" y="178"/>
                </a:lnTo>
                <a:lnTo>
                  <a:pt x="209" y="182"/>
                </a:lnTo>
                <a:lnTo>
                  <a:pt x="198" y="182"/>
                </a:lnTo>
                <a:lnTo>
                  <a:pt x="186" y="180"/>
                </a:lnTo>
                <a:lnTo>
                  <a:pt x="176" y="174"/>
                </a:lnTo>
                <a:lnTo>
                  <a:pt x="168" y="186"/>
                </a:lnTo>
                <a:lnTo>
                  <a:pt x="184" y="192"/>
                </a:lnTo>
                <a:lnTo>
                  <a:pt x="199" y="195"/>
                </a:lnTo>
                <a:lnTo>
                  <a:pt x="215" y="193"/>
                </a:lnTo>
                <a:lnTo>
                  <a:pt x="231" y="187"/>
                </a:lnTo>
                <a:lnTo>
                  <a:pt x="243" y="176"/>
                </a:lnTo>
                <a:lnTo>
                  <a:pt x="249" y="165"/>
                </a:lnTo>
                <a:lnTo>
                  <a:pt x="253" y="150"/>
                </a:lnTo>
                <a:lnTo>
                  <a:pt x="252" y="136"/>
                </a:lnTo>
                <a:lnTo>
                  <a:pt x="244" y="125"/>
                </a:lnTo>
                <a:lnTo>
                  <a:pt x="233" y="117"/>
                </a:lnTo>
                <a:lnTo>
                  <a:pt x="219" y="116"/>
                </a:lnTo>
                <a:lnTo>
                  <a:pt x="216" y="116"/>
                </a:lnTo>
                <a:close/>
                <a:moveTo>
                  <a:pt x="85" y="22"/>
                </a:moveTo>
                <a:lnTo>
                  <a:pt x="100" y="36"/>
                </a:lnTo>
                <a:lnTo>
                  <a:pt x="116" y="49"/>
                </a:lnTo>
                <a:lnTo>
                  <a:pt x="134" y="60"/>
                </a:lnTo>
                <a:lnTo>
                  <a:pt x="156" y="69"/>
                </a:lnTo>
                <a:lnTo>
                  <a:pt x="180" y="77"/>
                </a:lnTo>
                <a:lnTo>
                  <a:pt x="184" y="78"/>
                </a:lnTo>
                <a:lnTo>
                  <a:pt x="193" y="80"/>
                </a:lnTo>
                <a:lnTo>
                  <a:pt x="203" y="81"/>
                </a:lnTo>
                <a:lnTo>
                  <a:pt x="188" y="68"/>
                </a:lnTo>
                <a:lnTo>
                  <a:pt x="172" y="56"/>
                </a:lnTo>
                <a:lnTo>
                  <a:pt x="155" y="45"/>
                </a:lnTo>
                <a:lnTo>
                  <a:pt x="121" y="32"/>
                </a:lnTo>
                <a:lnTo>
                  <a:pt x="85" y="22"/>
                </a:lnTo>
                <a:close/>
                <a:moveTo>
                  <a:pt x="74" y="10"/>
                </a:moveTo>
                <a:lnTo>
                  <a:pt x="67" y="98"/>
                </a:lnTo>
                <a:lnTo>
                  <a:pt x="63" y="186"/>
                </a:lnTo>
                <a:lnTo>
                  <a:pt x="63" y="187"/>
                </a:lnTo>
                <a:lnTo>
                  <a:pt x="65" y="188"/>
                </a:lnTo>
                <a:lnTo>
                  <a:pt x="67" y="189"/>
                </a:lnTo>
                <a:lnTo>
                  <a:pt x="68" y="192"/>
                </a:lnTo>
                <a:lnTo>
                  <a:pt x="70" y="193"/>
                </a:lnTo>
                <a:lnTo>
                  <a:pt x="71" y="195"/>
                </a:lnTo>
                <a:lnTo>
                  <a:pt x="71" y="195"/>
                </a:lnTo>
                <a:lnTo>
                  <a:pt x="76" y="200"/>
                </a:lnTo>
                <a:lnTo>
                  <a:pt x="82" y="204"/>
                </a:lnTo>
                <a:lnTo>
                  <a:pt x="87" y="208"/>
                </a:lnTo>
                <a:lnTo>
                  <a:pt x="92" y="212"/>
                </a:lnTo>
                <a:lnTo>
                  <a:pt x="110" y="217"/>
                </a:lnTo>
                <a:lnTo>
                  <a:pt x="127" y="216"/>
                </a:lnTo>
                <a:lnTo>
                  <a:pt x="146" y="209"/>
                </a:lnTo>
                <a:lnTo>
                  <a:pt x="146" y="209"/>
                </a:lnTo>
                <a:lnTo>
                  <a:pt x="188" y="146"/>
                </a:lnTo>
                <a:lnTo>
                  <a:pt x="231" y="85"/>
                </a:lnTo>
                <a:lnTo>
                  <a:pt x="226" y="85"/>
                </a:lnTo>
                <a:lnTo>
                  <a:pt x="220" y="86"/>
                </a:lnTo>
                <a:lnTo>
                  <a:pt x="215" y="86"/>
                </a:lnTo>
                <a:lnTo>
                  <a:pt x="193" y="86"/>
                </a:lnTo>
                <a:lnTo>
                  <a:pt x="172" y="81"/>
                </a:lnTo>
                <a:lnTo>
                  <a:pt x="151" y="73"/>
                </a:lnTo>
                <a:lnTo>
                  <a:pt x="133" y="65"/>
                </a:lnTo>
                <a:lnTo>
                  <a:pt x="114" y="55"/>
                </a:lnTo>
                <a:lnTo>
                  <a:pt x="97" y="43"/>
                </a:lnTo>
                <a:lnTo>
                  <a:pt x="83" y="28"/>
                </a:lnTo>
                <a:lnTo>
                  <a:pt x="74" y="10"/>
                </a:lnTo>
                <a:close/>
                <a:moveTo>
                  <a:pt x="74" y="5"/>
                </a:moveTo>
                <a:lnTo>
                  <a:pt x="74" y="5"/>
                </a:lnTo>
                <a:lnTo>
                  <a:pt x="74" y="5"/>
                </a:lnTo>
                <a:lnTo>
                  <a:pt x="75" y="5"/>
                </a:lnTo>
                <a:lnTo>
                  <a:pt x="79" y="11"/>
                </a:lnTo>
                <a:lnTo>
                  <a:pt x="83" y="18"/>
                </a:lnTo>
                <a:lnTo>
                  <a:pt x="83" y="18"/>
                </a:lnTo>
                <a:lnTo>
                  <a:pt x="105" y="22"/>
                </a:lnTo>
                <a:lnTo>
                  <a:pt x="129" y="28"/>
                </a:lnTo>
                <a:lnTo>
                  <a:pt x="154" y="38"/>
                </a:lnTo>
                <a:lnTo>
                  <a:pt x="177" y="49"/>
                </a:lnTo>
                <a:lnTo>
                  <a:pt x="197" y="64"/>
                </a:lnTo>
                <a:lnTo>
                  <a:pt x="212" y="81"/>
                </a:lnTo>
                <a:lnTo>
                  <a:pt x="218" y="81"/>
                </a:lnTo>
                <a:lnTo>
                  <a:pt x="224" y="81"/>
                </a:lnTo>
                <a:lnTo>
                  <a:pt x="228" y="81"/>
                </a:lnTo>
                <a:lnTo>
                  <a:pt x="232" y="81"/>
                </a:lnTo>
                <a:lnTo>
                  <a:pt x="219" y="59"/>
                </a:lnTo>
                <a:lnTo>
                  <a:pt x="203" y="42"/>
                </a:lnTo>
                <a:lnTo>
                  <a:pt x="185" y="30"/>
                </a:lnTo>
                <a:lnTo>
                  <a:pt x="165" y="21"/>
                </a:lnTo>
                <a:lnTo>
                  <a:pt x="143" y="14"/>
                </a:lnTo>
                <a:lnTo>
                  <a:pt x="121" y="9"/>
                </a:lnTo>
                <a:lnTo>
                  <a:pt x="97" y="6"/>
                </a:lnTo>
                <a:lnTo>
                  <a:pt x="74" y="5"/>
                </a:lnTo>
                <a:close/>
                <a:moveTo>
                  <a:pt x="96" y="0"/>
                </a:moveTo>
                <a:lnTo>
                  <a:pt x="119" y="1"/>
                </a:lnTo>
                <a:lnTo>
                  <a:pt x="144" y="5"/>
                </a:lnTo>
                <a:lnTo>
                  <a:pt x="168" y="13"/>
                </a:lnTo>
                <a:lnTo>
                  <a:pt x="189" y="23"/>
                </a:lnTo>
                <a:lnTo>
                  <a:pt x="209" y="36"/>
                </a:lnTo>
                <a:lnTo>
                  <a:pt x="224" y="53"/>
                </a:lnTo>
                <a:lnTo>
                  <a:pt x="236" y="74"/>
                </a:lnTo>
                <a:lnTo>
                  <a:pt x="237" y="74"/>
                </a:lnTo>
                <a:lnTo>
                  <a:pt x="239" y="76"/>
                </a:lnTo>
                <a:lnTo>
                  <a:pt x="239" y="77"/>
                </a:lnTo>
                <a:lnTo>
                  <a:pt x="240" y="78"/>
                </a:lnTo>
                <a:lnTo>
                  <a:pt x="241" y="80"/>
                </a:lnTo>
                <a:lnTo>
                  <a:pt x="240" y="81"/>
                </a:lnTo>
                <a:lnTo>
                  <a:pt x="220" y="110"/>
                </a:lnTo>
                <a:lnTo>
                  <a:pt x="235" y="111"/>
                </a:lnTo>
                <a:lnTo>
                  <a:pt x="245" y="116"/>
                </a:lnTo>
                <a:lnTo>
                  <a:pt x="253" y="125"/>
                </a:lnTo>
                <a:lnTo>
                  <a:pt x="257" y="137"/>
                </a:lnTo>
                <a:lnTo>
                  <a:pt x="260" y="150"/>
                </a:lnTo>
                <a:lnTo>
                  <a:pt x="257" y="163"/>
                </a:lnTo>
                <a:lnTo>
                  <a:pt x="252" y="175"/>
                </a:lnTo>
                <a:lnTo>
                  <a:pt x="240" y="187"/>
                </a:lnTo>
                <a:lnTo>
                  <a:pt x="227" y="196"/>
                </a:lnTo>
                <a:lnTo>
                  <a:pt x="211" y="200"/>
                </a:lnTo>
                <a:lnTo>
                  <a:pt x="195" y="201"/>
                </a:lnTo>
                <a:lnTo>
                  <a:pt x="180" y="197"/>
                </a:lnTo>
                <a:lnTo>
                  <a:pt x="167" y="188"/>
                </a:lnTo>
                <a:lnTo>
                  <a:pt x="160" y="196"/>
                </a:lnTo>
                <a:lnTo>
                  <a:pt x="173" y="204"/>
                </a:lnTo>
                <a:lnTo>
                  <a:pt x="182" y="213"/>
                </a:lnTo>
                <a:lnTo>
                  <a:pt x="188" y="225"/>
                </a:lnTo>
                <a:lnTo>
                  <a:pt x="186" y="238"/>
                </a:lnTo>
                <a:lnTo>
                  <a:pt x="186" y="241"/>
                </a:lnTo>
                <a:lnTo>
                  <a:pt x="180" y="252"/>
                </a:lnTo>
                <a:lnTo>
                  <a:pt x="169" y="260"/>
                </a:lnTo>
                <a:lnTo>
                  <a:pt x="156" y="265"/>
                </a:lnTo>
                <a:lnTo>
                  <a:pt x="142" y="267"/>
                </a:lnTo>
                <a:lnTo>
                  <a:pt x="127" y="265"/>
                </a:lnTo>
                <a:lnTo>
                  <a:pt x="113" y="263"/>
                </a:lnTo>
                <a:lnTo>
                  <a:pt x="100" y="260"/>
                </a:lnTo>
                <a:lnTo>
                  <a:pt x="78" y="254"/>
                </a:lnTo>
                <a:lnTo>
                  <a:pt x="57" y="246"/>
                </a:lnTo>
                <a:lnTo>
                  <a:pt x="37" y="234"/>
                </a:lnTo>
                <a:lnTo>
                  <a:pt x="20" y="221"/>
                </a:lnTo>
                <a:lnTo>
                  <a:pt x="7" y="203"/>
                </a:lnTo>
                <a:lnTo>
                  <a:pt x="7" y="203"/>
                </a:lnTo>
                <a:lnTo>
                  <a:pt x="0" y="193"/>
                </a:lnTo>
                <a:lnTo>
                  <a:pt x="0" y="182"/>
                </a:lnTo>
                <a:lnTo>
                  <a:pt x="4" y="171"/>
                </a:lnTo>
                <a:lnTo>
                  <a:pt x="10" y="162"/>
                </a:lnTo>
                <a:lnTo>
                  <a:pt x="21" y="155"/>
                </a:lnTo>
                <a:lnTo>
                  <a:pt x="33" y="153"/>
                </a:lnTo>
                <a:lnTo>
                  <a:pt x="46" y="153"/>
                </a:lnTo>
                <a:lnTo>
                  <a:pt x="58" y="157"/>
                </a:lnTo>
                <a:lnTo>
                  <a:pt x="62" y="81"/>
                </a:lnTo>
                <a:lnTo>
                  <a:pt x="70" y="5"/>
                </a:lnTo>
                <a:lnTo>
                  <a:pt x="71" y="5"/>
                </a:lnTo>
                <a:lnTo>
                  <a:pt x="71" y="4"/>
                </a:lnTo>
                <a:lnTo>
                  <a:pt x="71" y="4"/>
                </a:lnTo>
                <a:lnTo>
                  <a:pt x="71" y="2"/>
                </a:lnTo>
                <a:lnTo>
                  <a:pt x="72" y="1"/>
                </a:lnTo>
                <a:lnTo>
                  <a:pt x="96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Freeform 118"/>
          <p:cNvSpPr>
            <a:spLocks noEditPoints="1"/>
          </p:cNvSpPr>
          <p:nvPr/>
        </p:nvSpPr>
        <p:spPr bwMode="auto">
          <a:xfrm>
            <a:off x="227446" y="5513387"/>
            <a:ext cx="825500" cy="1203325"/>
          </a:xfrm>
          <a:custGeom>
            <a:avLst/>
            <a:gdLst>
              <a:gd name="T0" fmla="*/ 381 w 520"/>
              <a:gd name="T1" fmla="*/ 242 h 758"/>
              <a:gd name="T2" fmla="*/ 401 w 520"/>
              <a:gd name="T3" fmla="*/ 541 h 758"/>
              <a:gd name="T4" fmla="*/ 477 w 520"/>
              <a:gd name="T5" fmla="*/ 304 h 758"/>
              <a:gd name="T6" fmla="*/ 441 w 520"/>
              <a:gd name="T7" fmla="*/ 228 h 758"/>
              <a:gd name="T8" fmla="*/ 378 w 520"/>
              <a:gd name="T9" fmla="*/ 211 h 758"/>
              <a:gd name="T10" fmla="*/ 424 w 520"/>
              <a:gd name="T11" fmla="*/ 215 h 758"/>
              <a:gd name="T12" fmla="*/ 480 w 520"/>
              <a:gd name="T13" fmla="*/ 276 h 758"/>
              <a:gd name="T14" fmla="*/ 465 w 520"/>
              <a:gd name="T15" fmla="*/ 428 h 758"/>
              <a:gd name="T16" fmla="*/ 372 w 520"/>
              <a:gd name="T17" fmla="*/ 592 h 758"/>
              <a:gd name="T18" fmla="*/ 497 w 520"/>
              <a:gd name="T19" fmla="*/ 391 h 758"/>
              <a:gd name="T20" fmla="*/ 500 w 520"/>
              <a:gd name="T21" fmla="*/ 246 h 758"/>
              <a:gd name="T22" fmla="*/ 16 w 520"/>
              <a:gd name="T23" fmla="*/ 143 h 758"/>
              <a:gd name="T24" fmla="*/ 22 w 520"/>
              <a:gd name="T25" fmla="*/ 433 h 758"/>
              <a:gd name="T26" fmla="*/ 46 w 520"/>
              <a:gd name="T27" fmla="*/ 507 h 758"/>
              <a:gd name="T28" fmla="*/ 50 w 520"/>
              <a:gd name="T29" fmla="*/ 437 h 758"/>
              <a:gd name="T30" fmla="*/ 65 w 520"/>
              <a:gd name="T31" fmla="*/ 174 h 758"/>
              <a:gd name="T32" fmla="*/ 25 w 520"/>
              <a:gd name="T33" fmla="*/ 156 h 758"/>
              <a:gd name="T34" fmla="*/ 34 w 520"/>
              <a:gd name="T35" fmla="*/ 156 h 758"/>
              <a:gd name="T36" fmla="*/ 59 w 520"/>
              <a:gd name="T37" fmla="*/ 169 h 758"/>
              <a:gd name="T38" fmla="*/ 59 w 520"/>
              <a:gd name="T39" fmla="*/ 150 h 758"/>
              <a:gd name="T40" fmla="*/ 152 w 520"/>
              <a:gd name="T41" fmla="*/ 239 h 758"/>
              <a:gd name="T42" fmla="*/ 67 w 520"/>
              <a:gd name="T43" fmla="*/ 717 h 758"/>
              <a:gd name="T44" fmla="*/ 298 w 520"/>
              <a:gd name="T45" fmla="*/ 751 h 758"/>
              <a:gd name="T46" fmla="*/ 374 w 520"/>
              <a:gd name="T47" fmla="*/ 111 h 758"/>
              <a:gd name="T48" fmla="*/ 293 w 520"/>
              <a:gd name="T49" fmla="*/ 126 h 758"/>
              <a:gd name="T50" fmla="*/ 191 w 520"/>
              <a:gd name="T51" fmla="*/ 89 h 758"/>
              <a:gd name="T52" fmla="*/ 203 w 520"/>
              <a:gd name="T53" fmla="*/ 67 h 758"/>
              <a:gd name="T54" fmla="*/ 301 w 520"/>
              <a:gd name="T55" fmla="*/ 119 h 758"/>
              <a:gd name="T56" fmla="*/ 373 w 520"/>
              <a:gd name="T57" fmla="*/ 103 h 758"/>
              <a:gd name="T58" fmla="*/ 357 w 520"/>
              <a:gd name="T59" fmla="*/ 68 h 758"/>
              <a:gd name="T60" fmla="*/ 276 w 520"/>
              <a:gd name="T61" fmla="*/ 31 h 758"/>
              <a:gd name="T62" fmla="*/ 288 w 520"/>
              <a:gd name="T63" fmla="*/ 6 h 758"/>
              <a:gd name="T64" fmla="*/ 283 w 520"/>
              <a:gd name="T65" fmla="*/ 13 h 758"/>
              <a:gd name="T66" fmla="*/ 298 w 520"/>
              <a:gd name="T67" fmla="*/ 18 h 758"/>
              <a:gd name="T68" fmla="*/ 301 w 520"/>
              <a:gd name="T69" fmla="*/ 6 h 758"/>
              <a:gd name="T70" fmla="*/ 297 w 520"/>
              <a:gd name="T71" fmla="*/ 0 h 758"/>
              <a:gd name="T72" fmla="*/ 308 w 520"/>
              <a:gd name="T73" fmla="*/ 6 h 758"/>
              <a:gd name="T74" fmla="*/ 301 w 520"/>
              <a:gd name="T75" fmla="*/ 26 h 758"/>
              <a:gd name="T76" fmla="*/ 365 w 520"/>
              <a:gd name="T77" fmla="*/ 65 h 758"/>
              <a:gd name="T78" fmla="*/ 378 w 520"/>
              <a:gd name="T79" fmla="*/ 204 h 758"/>
              <a:gd name="T80" fmla="*/ 475 w 520"/>
              <a:gd name="T81" fmla="*/ 205 h 758"/>
              <a:gd name="T82" fmla="*/ 520 w 520"/>
              <a:gd name="T83" fmla="*/ 301 h 758"/>
              <a:gd name="T84" fmla="*/ 466 w 520"/>
              <a:gd name="T85" fmla="*/ 482 h 758"/>
              <a:gd name="T86" fmla="*/ 369 w 520"/>
              <a:gd name="T87" fmla="*/ 749 h 758"/>
              <a:gd name="T88" fmla="*/ 364 w 520"/>
              <a:gd name="T89" fmla="*/ 750 h 758"/>
              <a:gd name="T90" fmla="*/ 110 w 520"/>
              <a:gd name="T91" fmla="*/ 740 h 758"/>
              <a:gd name="T92" fmla="*/ 3 w 520"/>
              <a:gd name="T93" fmla="*/ 685 h 758"/>
              <a:gd name="T94" fmla="*/ 45 w 520"/>
              <a:gd name="T95" fmla="*/ 513 h 758"/>
              <a:gd name="T96" fmla="*/ 16 w 520"/>
              <a:gd name="T97" fmla="*/ 431 h 758"/>
              <a:gd name="T98" fmla="*/ 17 w 520"/>
              <a:gd name="T99" fmla="*/ 183 h 758"/>
              <a:gd name="T100" fmla="*/ 3 w 520"/>
              <a:gd name="T101" fmla="*/ 124 h 758"/>
              <a:gd name="T102" fmla="*/ 9 w 520"/>
              <a:gd name="T103" fmla="*/ 122 h 758"/>
              <a:gd name="T104" fmla="*/ 50 w 520"/>
              <a:gd name="T105" fmla="*/ 137 h 758"/>
              <a:gd name="T106" fmla="*/ 76 w 520"/>
              <a:gd name="T107" fmla="*/ 161 h 758"/>
              <a:gd name="T108" fmla="*/ 68 w 520"/>
              <a:gd name="T109" fmla="*/ 238 h 758"/>
              <a:gd name="T110" fmla="*/ 55 w 520"/>
              <a:gd name="T111" fmla="*/ 416 h 758"/>
              <a:gd name="T112" fmla="*/ 99 w 520"/>
              <a:gd name="T113" fmla="*/ 385 h 758"/>
              <a:gd name="T114" fmla="*/ 208 w 520"/>
              <a:gd name="T115" fmla="*/ 50 h 758"/>
              <a:gd name="T116" fmla="*/ 278 w 520"/>
              <a:gd name="T117" fmla="*/ 14 h 758"/>
              <a:gd name="T118" fmla="*/ 281 w 520"/>
              <a:gd name="T119" fmla="*/ 1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20" h="758">
                <a:moveTo>
                  <a:pt x="415" y="221"/>
                </a:moveTo>
                <a:lnTo>
                  <a:pt x="403" y="224"/>
                </a:lnTo>
                <a:lnTo>
                  <a:pt x="391" y="230"/>
                </a:lnTo>
                <a:lnTo>
                  <a:pt x="382" y="241"/>
                </a:lnTo>
                <a:lnTo>
                  <a:pt x="381" y="242"/>
                </a:lnTo>
                <a:lnTo>
                  <a:pt x="380" y="242"/>
                </a:lnTo>
                <a:lnTo>
                  <a:pt x="378" y="241"/>
                </a:lnTo>
                <a:lnTo>
                  <a:pt x="374" y="424"/>
                </a:lnTo>
                <a:lnTo>
                  <a:pt x="372" y="581"/>
                </a:lnTo>
                <a:lnTo>
                  <a:pt x="401" y="541"/>
                </a:lnTo>
                <a:lnTo>
                  <a:pt x="427" y="497"/>
                </a:lnTo>
                <a:lnTo>
                  <a:pt x="448" y="453"/>
                </a:lnTo>
                <a:lnTo>
                  <a:pt x="465" y="406"/>
                </a:lnTo>
                <a:lnTo>
                  <a:pt x="475" y="355"/>
                </a:lnTo>
                <a:lnTo>
                  <a:pt x="477" y="304"/>
                </a:lnTo>
                <a:lnTo>
                  <a:pt x="475" y="285"/>
                </a:lnTo>
                <a:lnTo>
                  <a:pt x="471" y="268"/>
                </a:lnTo>
                <a:lnTo>
                  <a:pt x="463" y="251"/>
                </a:lnTo>
                <a:lnTo>
                  <a:pt x="453" y="236"/>
                </a:lnTo>
                <a:lnTo>
                  <a:pt x="441" y="228"/>
                </a:lnTo>
                <a:lnTo>
                  <a:pt x="429" y="222"/>
                </a:lnTo>
                <a:lnTo>
                  <a:pt x="415" y="221"/>
                </a:lnTo>
                <a:close/>
                <a:moveTo>
                  <a:pt x="424" y="195"/>
                </a:moveTo>
                <a:lnTo>
                  <a:pt x="401" y="199"/>
                </a:lnTo>
                <a:lnTo>
                  <a:pt x="378" y="211"/>
                </a:lnTo>
                <a:lnTo>
                  <a:pt x="378" y="239"/>
                </a:lnTo>
                <a:lnTo>
                  <a:pt x="386" y="226"/>
                </a:lnTo>
                <a:lnTo>
                  <a:pt x="398" y="219"/>
                </a:lnTo>
                <a:lnTo>
                  <a:pt x="411" y="215"/>
                </a:lnTo>
                <a:lnTo>
                  <a:pt x="424" y="215"/>
                </a:lnTo>
                <a:lnTo>
                  <a:pt x="439" y="219"/>
                </a:lnTo>
                <a:lnTo>
                  <a:pt x="450" y="226"/>
                </a:lnTo>
                <a:lnTo>
                  <a:pt x="465" y="241"/>
                </a:lnTo>
                <a:lnTo>
                  <a:pt x="474" y="258"/>
                </a:lnTo>
                <a:lnTo>
                  <a:pt x="480" y="276"/>
                </a:lnTo>
                <a:lnTo>
                  <a:pt x="483" y="296"/>
                </a:lnTo>
                <a:lnTo>
                  <a:pt x="483" y="317"/>
                </a:lnTo>
                <a:lnTo>
                  <a:pt x="483" y="336"/>
                </a:lnTo>
                <a:lnTo>
                  <a:pt x="477" y="382"/>
                </a:lnTo>
                <a:lnTo>
                  <a:pt x="465" y="428"/>
                </a:lnTo>
                <a:lnTo>
                  <a:pt x="446" y="471"/>
                </a:lnTo>
                <a:lnTo>
                  <a:pt x="425" y="513"/>
                </a:lnTo>
                <a:lnTo>
                  <a:pt x="399" y="554"/>
                </a:lnTo>
                <a:lnTo>
                  <a:pt x="372" y="592"/>
                </a:lnTo>
                <a:lnTo>
                  <a:pt x="372" y="592"/>
                </a:lnTo>
                <a:lnTo>
                  <a:pt x="370" y="626"/>
                </a:lnTo>
                <a:lnTo>
                  <a:pt x="408" y="571"/>
                </a:lnTo>
                <a:lnTo>
                  <a:pt x="442" y="513"/>
                </a:lnTo>
                <a:lnTo>
                  <a:pt x="473" y="453"/>
                </a:lnTo>
                <a:lnTo>
                  <a:pt x="497" y="391"/>
                </a:lnTo>
                <a:lnTo>
                  <a:pt x="505" y="363"/>
                </a:lnTo>
                <a:lnTo>
                  <a:pt x="512" y="334"/>
                </a:lnTo>
                <a:lnTo>
                  <a:pt x="513" y="304"/>
                </a:lnTo>
                <a:lnTo>
                  <a:pt x="511" y="275"/>
                </a:lnTo>
                <a:lnTo>
                  <a:pt x="500" y="246"/>
                </a:lnTo>
                <a:lnTo>
                  <a:pt x="486" y="225"/>
                </a:lnTo>
                <a:lnTo>
                  <a:pt x="469" y="209"/>
                </a:lnTo>
                <a:lnTo>
                  <a:pt x="446" y="199"/>
                </a:lnTo>
                <a:lnTo>
                  <a:pt x="424" y="195"/>
                </a:lnTo>
                <a:close/>
                <a:moveTo>
                  <a:pt x="16" y="143"/>
                </a:moveTo>
                <a:lnTo>
                  <a:pt x="26" y="200"/>
                </a:lnTo>
                <a:lnTo>
                  <a:pt x="29" y="258"/>
                </a:lnTo>
                <a:lnTo>
                  <a:pt x="29" y="315"/>
                </a:lnTo>
                <a:lnTo>
                  <a:pt x="24" y="416"/>
                </a:lnTo>
                <a:lnTo>
                  <a:pt x="22" y="433"/>
                </a:lnTo>
                <a:lnTo>
                  <a:pt x="21" y="450"/>
                </a:lnTo>
                <a:lnTo>
                  <a:pt x="22" y="467"/>
                </a:lnTo>
                <a:lnTo>
                  <a:pt x="27" y="482"/>
                </a:lnTo>
                <a:lnTo>
                  <a:pt x="37" y="495"/>
                </a:lnTo>
                <a:lnTo>
                  <a:pt x="46" y="507"/>
                </a:lnTo>
                <a:lnTo>
                  <a:pt x="56" y="517"/>
                </a:lnTo>
                <a:lnTo>
                  <a:pt x="73" y="469"/>
                </a:lnTo>
                <a:lnTo>
                  <a:pt x="62" y="461"/>
                </a:lnTo>
                <a:lnTo>
                  <a:pt x="54" y="450"/>
                </a:lnTo>
                <a:lnTo>
                  <a:pt x="50" y="437"/>
                </a:lnTo>
                <a:lnTo>
                  <a:pt x="50" y="408"/>
                </a:lnTo>
                <a:lnTo>
                  <a:pt x="52" y="378"/>
                </a:lnTo>
                <a:lnTo>
                  <a:pt x="55" y="349"/>
                </a:lnTo>
                <a:lnTo>
                  <a:pt x="59" y="262"/>
                </a:lnTo>
                <a:lnTo>
                  <a:pt x="65" y="174"/>
                </a:lnTo>
                <a:lnTo>
                  <a:pt x="60" y="175"/>
                </a:lnTo>
                <a:lnTo>
                  <a:pt x="54" y="174"/>
                </a:lnTo>
                <a:lnTo>
                  <a:pt x="48" y="173"/>
                </a:lnTo>
                <a:lnTo>
                  <a:pt x="35" y="166"/>
                </a:lnTo>
                <a:lnTo>
                  <a:pt x="25" y="156"/>
                </a:lnTo>
                <a:lnTo>
                  <a:pt x="16" y="143"/>
                </a:lnTo>
                <a:close/>
                <a:moveTo>
                  <a:pt x="14" y="129"/>
                </a:moveTo>
                <a:lnTo>
                  <a:pt x="21" y="141"/>
                </a:lnTo>
                <a:lnTo>
                  <a:pt x="30" y="152"/>
                </a:lnTo>
                <a:lnTo>
                  <a:pt x="34" y="156"/>
                </a:lnTo>
                <a:lnTo>
                  <a:pt x="39" y="160"/>
                </a:lnTo>
                <a:lnTo>
                  <a:pt x="43" y="164"/>
                </a:lnTo>
                <a:lnTo>
                  <a:pt x="48" y="166"/>
                </a:lnTo>
                <a:lnTo>
                  <a:pt x="54" y="167"/>
                </a:lnTo>
                <a:lnTo>
                  <a:pt x="59" y="169"/>
                </a:lnTo>
                <a:lnTo>
                  <a:pt x="63" y="169"/>
                </a:lnTo>
                <a:lnTo>
                  <a:pt x="67" y="166"/>
                </a:lnTo>
                <a:lnTo>
                  <a:pt x="68" y="158"/>
                </a:lnTo>
                <a:lnTo>
                  <a:pt x="68" y="157"/>
                </a:lnTo>
                <a:lnTo>
                  <a:pt x="59" y="150"/>
                </a:lnTo>
                <a:lnTo>
                  <a:pt x="50" y="144"/>
                </a:lnTo>
                <a:lnTo>
                  <a:pt x="39" y="140"/>
                </a:lnTo>
                <a:lnTo>
                  <a:pt x="14" y="129"/>
                </a:lnTo>
                <a:close/>
                <a:moveTo>
                  <a:pt x="191" y="89"/>
                </a:moveTo>
                <a:lnTo>
                  <a:pt x="152" y="239"/>
                </a:lnTo>
                <a:lnTo>
                  <a:pt x="107" y="387"/>
                </a:lnTo>
                <a:lnTo>
                  <a:pt x="58" y="535"/>
                </a:lnTo>
                <a:lnTo>
                  <a:pt x="7" y="682"/>
                </a:lnTo>
                <a:lnTo>
                  <a:pt x="35" y="702"/>
                </a:lnTo>
                <a:lnTo>
                  <a:pt x="67" y="717"/>
                </a:lnTo>
                <a:lnTo>
                  <a:pt x="101" y="729"/>
                </a:lnTo>
                <a:lnTo>
                  <a:pt x="135" y="738"/>
                </a:lnTo>
                <a:lnTo>
                  <a:pt x="169" y="745"/>
                </a:lnTo>
                <a:lnTo>
                  <a:pt x="233" y="751"/>
                </a:lnTo>
                <a:lnTo>
                  <a:pt x="298" y="751"/>
                </a:lnTo>
                <a:lnTo>
                  <a:pt x="363" y="745"/>
                </a:lnTo>
                <a:lnTo>
                  <a:pt x="368" y="424"/>
                </a:lnTo>
                <a:lnTo>
                  <a:pt x="369" y="321"/>
                </a:lnTo>
                <a:lnTo>
                  <a:pt x="370" y="215"/>
                </a:lnTo>
                <a:lnTo>
                  <a:pt x="374" y="111"/>
                </a:lnTo>
                <a:lnTo>
                  <a:pt x="363" y="118"/>
                </a:lnTo>
                <a:lnTo>
                  <a:pt x="346" y="122"/>
                </a:lnTo>
                <a:lnTo>
                  <a:pt x="329" y="124"/>
                </a:lnTo>
                <a:lnTo>
                  <a:pt x="310" y="126"/>
                </a:lnTo>
                <a:lnTo>
                  <a:pt x="293" y="126"/>
                </a:lnTo>
                <a:lnTo>
                  <a:pt x="280" y="124"/>
                </a:lnTo>
                <a:lnTo>
                  <a:pt x="257" y="120"/>
                </a:lnTo>
                <a:lnTo>
                  <a:pt x="233" y="114"/>
                </a:lnTo>
                <a:lnTo>
                  <a:pt x="211" y="103"/>
                </a:lnTo>
                <a:lnTo>
                  <a:pt x="191" y="89"/>
                </a:lnTo>
                <a:close/>
                <a:moveTo>
                  <a:pt x="276" y="31"/>
                </a:moveTo>
                <a:lnTo>
                  <a:pt x="254" y="33"/>
                </a:lnTo>
                <a:lnTo>
                  <a:pt x="234" y="39"/>
                </a:lnTo>
                <a:lnTo>
                  <a:pt x="217" y="51"/>
                </a:lnTo>
                <a:lnTo>
                  <a:pt x="203" y="67"/>
                </a:lnTo>
                <a:lnTo>
                  <a:pt x="192" y="85"/>
                </a:lnTo>
                <a:lnTo>
                  <a:pt x="219" y="101"/>
                </a:lnTo>
                <a:lnTo>
                  <a:pt x="246" y="111"/>
                </a:lnTo>
                <a:lnTo>
                  <a:pt x="275" y="118"/>
                </a:lnTo>
                <a:lnTo>
                  <a:pt x="301" y="119"/>
                </a:lnTo>
                <a:lnTo>
                  <a:pt x="326" y="116"/>
                </a:lnTo>
                <a:lnTo>
                  <a:pt x="338" y="115"/>
                </a:lnTo>
                <a:lnTo>
                  <a:pt x="351" y="114"/>
                </a:lnTo>
                <a:lnTo>
                  <a:pt x="364" y="110"/>
                </a:lnTo>
                <a:lnTo>
                  <a:pt x="373" y="103"/>
                </a:lnTo>
                <a:lnTo>
                  <a:pt x="373" y="102"/>
                </a:lnTo>
                <a:lnTo>
                  <a:pt x="372" y="102"/>
                </a:lnTo>
                <a:lnTo>
                  <a:pt x="372" y="101"/>
                </a:lnTo>
                <a:lnTo>
                  <a:pt x="368" y="84"/>
                </a:lnTo>
                <a:lnTo>
                  <a:pt x="357" y="68"/>
                </a:lnTo>
                <a:lnTo>
                  <a:pt x="344" y="56"/>
                </a:lnTo>
                <a:lnTo>
                  <a:pt x="329" y="46"/>
                </a:lnTo>
                <a:lnTo>
                  <a:pt x="312" y="38"/>
                </a:lnTo>
                <a:lnTo>
                  <a:pt x="293" y="34"/>
                </a:lnTo>
                <a:lnTo>
                  <a:pt x="276" y="31"/>
                </a:lnTo>
                <a:close/>
                <a:moveTo>
                  <a:pt x="297" y="6"/>
                </a:moveTo>
                <a:lnTo>
                  <a:pt x="295" y="6"/>
                </a:lnTo>
                <a:lnTo>
                  <a:pt x="293" y="6"/>
                </a:lnTo>
                <a:lnTo>
                  <a:pt x="291" y="6"/>
                </a:lnTo>
                <a:lnTo>
                  <a:pt x="288" y="6"/>
                </a:lnTo>
                <a:lnTo>
                  <a:pt x="285" y="8"/>
                </a:lnTo>
                <a:lnTo>
                  <a:pt x="283" y="8"/>
                </a:lnTo>
                <a:lnTo>
                  <a:pt x="283" y="9"/>
                </a:lnTo>
                <a:lnTo>
                  <a:pt x="283" y="10"/>
                </a:lnTo>
                <a:lnTo>
                  <a:pt x="283" y="13"/>
                </a:lnTo>
                <a:lnTo>
                  <a:pt x="285" y="26"/>
                </a:lnTo>
                <a:lnTo>
                  <a:pt x="295" y="27"/>
                </a:lnTo>
                <a:lnTo>
                  <a:pt x="295" y="26"/>
                </a:lnTo>
                <a:lnTo>
                  <a:pt x="296" y="22"/>
                </a:lnTo>
                <a:lnTo>
                  <a:pt x="298" y="18"/>
                </a:lnTo>
                <a:lnTo>
                  <a:pt x="300" y="14"/>
                </a:lnTo>
                <a:lnTo>
                  <a:pt x="301" y="13"/>
                </a:lnTo>
                <a:lnTo>
                  <a:pt x="301" y="10"/>
                </a:lnTo>
                <a:lnTo>
                  <a:pt x="301" y="9"/>
                </a:lnTo>
                <a:lnTo>
                  <a:pt x="301" y="6"/>
                </a:lnTo>
                <a:lnTo>
                  <a:pt x="300" y="6"/>
                </a:lnTo>
                <a:lnTo>
                  <a:pt x="297" y="6"/>
                </a:lnTo>
                <a:close/>
                <a:moveTo>
                  <a:pt x="291" y="0"/>
                </a:moveTo>
                <a:lnTo>
                  <a:pt x="295" y="0"/>
                </a:lnTo>
                <a:lnTo>
                  <a:pt x="297" y="0"/>
                </a:lnTo>
                <a:lnTo>
                  <a:pt x="300" y="0"/>
                </a:lnTo>
                <a:lnTo>
                  <a:pt x="302" y="1"/>
                </a:lnTo>
                <a:lnTo>
                  <a:pt x="305" y="3"/>
                </a:lnTo>
                <a:lnTo>
                  <a:pt x="308" y="4"/>
                </a:lnTo>
                <a:lnTo>
                  <a:pt x="308" y="6"/>
                </a:lnTo>
                <a:lnTo>
                  <a:pt x="309" y="9"/>
                </a:lnTo>
                <a:lnTo>
                  <a:pt x="306" y="14"/>
                </a:lnTo>
                <a:lnTo>
                  <a:pt x="305" y="20"/>
                </a:lnTo>
                <a:lnTo>
                  <a:pt x="304" y="22"/>
                </a:lnTo>
                <a:lnTo>
                  <a:pt x="301" y="26"/>
                </a:lnTo>
                <a:lnTo>
                  <a:pt x="298" y="29"/>
                </a:lnTo>
                <a:lnTo>
                  <a:pt x="317" y="34"/>
                </a:lnTo>
                <a:lnTo>
                  <a:pt x="335" y="42"/>
                </a:lnTo>
                <a:lnTo>
                  <a:pt x="352" y="52"/>
                </a:lnTo>
                <a:lnTo>
                  <a:pt x="365" y="65"/>
                </a:lnTo>
                <a:lnTo>
                  <a:pt x="374" y="81"/>
                </a:lnTo>
                <a:lnTo>
                  <a:pt x="377" y="99"/>
                </a:lnTo>
                <a:lnTo>
                  <a:pt x="378" y="99"/>
                </a:lnTo>
                <a:lnTo>
                  <a:pt x="378" y="101"/>
                </a:lnTo>
                <a:lnTo>
                  <a:pt x="378" y="204"/>
                </a:lnTo>
                <a:lnTo>
                  <a:pt x="397" y="194"/>
                </a:lnTo>
                <a:lnTo>
                  <a:pt x="416" y="190"/>
                </a:lnTo>
                <a:lnTo>
                  <a:pt x="436" y="190"/>
                </a:lnTo>
                <a:lnTo>
                  <a:pt x="457" y="195"/>
                </a:lnTo>
                <a:lnTo>
                  <a:pt x="475" y="205"/>
                </a:lnTo>
                <a:lnTo>
                  <a:pt x="491" y="220"/>
                </a:lnTo>
                <a:lnTo>
                  <a:pt x="503" y="238"/>
                </a:lnTo>
                <a:lnTo>
                  <a:pt x="512" y="258"/>
                </a:lnTo>
                <a:lnTo>
                  <a:pt x="517" y="279"/>
                </a:lnTo>
                <a:lnTo>
                  <a:pt x="520" y="301"/>
                </a:lnTo>
                <a:lnTo>
                  <a:pt x="520" y="322"/>
                </a:lnTo>
                <a:lnTo>
                  <a:pt x="513" y="364"/>
                </a:lnTo>
                <a:lnTo>
                  <a:pt x="500" y="404"/>
                </a:lnTo>
                <a:lnTo>
                  <a:pt x="484" y="444"/>
                </a:lnTo>
                <a:lnTo>
                  <a:pt x="466" y="482"/>
                </a:lnTo>
                <a:lnTo>
                  <a:pt x="439" y="535"/>
                </a:lnTo>
                <a:lnTo>
                  <a:pt x="406" y="586"/>
                </a:lnTo>
                <a:lnTo>
                  <a:pt x="372" y="636"/>
                </a:lnTo>
                <a:lnTo>
                  <a:pt x="370" y="636"/>
                </a:lnTo>
                <a:lnTo>
                  <a:pt x="369" y="749"/>
                </a:lnTo>
                <a:lnTo>
                  <a:pt x="369" y="750"/>
                </a:lnTo>
                <a:lnTo>
                  <a:pt x="368" y="751"/>
                </a:lnTo>
                <a:lnTo>
                  <a:pt x="367" y="751"/>
                </a:lnTo>
                <a:lnTo>
                  <a:pt x="364" y="751"/>
                </a:lnTo>
                <a:lnTo>
                  <a:pt x="364" y="750"/>
                </a:lnTo>
                <a:lnTo>
                  <a:pt x="298" y="758"/>
                </a:lnTo>
                <a:lnTo>
                  <a:pt x="233" y="758"/>
                </a:lnTo>
                <a:lnTo>
                  <a:pt x="168" y="750"/>
                </a:lnTo>
                <a:lnTo>
                  <a:pt x="139" y="745"/>
                </a:lnTo>
                <a:lnTo>
                  <a:pt x="110" y="740"/>
                </a:lnTo>
                <a:lnTo>
                  <a:pt x="80" y="730"/>
                </a:lnTo>
                <a:lnTo>
                  <a:pt x="51" y="719"/>
                </a:lnTo>
                <a:lnTo>
                  <a:pt x="26" y="704"/>
                </a:lnTo>
                <a:lnTo>
                  <a:pt x="4" y="685"/>
                </a:lnTo>
                <a:lnTo>
                  <a:pt x="3" y="685"/>
                </a:lnTo>
                <a:lnTo>
                  <a:pt x="1" y="685"/>
                </a:lnTo>
                <a:lnTo>
                  <a:pt x="0" y="683"/>
                </a:lnTo>
                <a:lnTo>
                  <a:pt x="0" y="682"/>
                </a:lnTo>
                <a:lnTo>
                  <a:pt x="55" y="522"/>
                </a:lnTo>
                <a:lnTo>
                  <a:pt x="45" y="513"/>
                </a:lnTo>
                <a:lnTo>
                  <a:pt x="35" y="503"/>
                </a:lnTo>
                <a:lnTo>
                  <a:pt x="26" y="492"/>
                </a:lnTo>
                <a:lnTo>
                  <a:pt x="20" y="480"/>
                </a:lnTo>
                <a:lnTo>
                  <a:pt x="16" y="467"/>
                </a:lnTo>
                <a:lnTo>
                  <a:pt x="16" y="431"/>
                </a:lnTo>
                <a:lnTo>
                  <a:pt x="18" y="393"/>
                </a:lnTo>
                <a:lnTo>
                  <a:pt x="21" y="356"/>
                </a:lnTo>
                <a:lnTo>
                  <a:pt x="22" y="298"/>
                </a:lnTo>
                <a:lnTo>
                  <a:pt x="22" y="241"/>
                </a:lnTo>
                <a:lnTo>
                  <a:pt x="17" y="183"/>
                </a:lnTo>
                <a:lnTo>
                  <a:pt x="5" y="127"/>
                </a:lnTo>
                <a:lnTo>
                  <a:pt x="5" y="127"/>
                </a:lnTo>
                <a:lnTo>
                  <a:pt x="4" y="126"/>
                </a:lnTo>
                <a:lnTo>
                  <a:pt x="3" y="126"/>
                </a:lnTo>
                <a:lnTo>
                  <a:pt x="3" y="124"/>
                </a:lnTo>
                <a:lnTo>
                  <a:pt x="3" y="123"/>
                </a:lnTo>
                <a:lnTo>
                  <a:pt x="4" y="122"/>
                </a:lnTo>
                <a:lnTo>
                  <a:pt x="5" y="122"/>
                </a:lnTo>
                <a:lnTo>
                  <a:pt x="8" y="122"/>
                </a:lnTo>
                <a:lnTo>
                  <a:pt x="9" y="122"/>
                </a:lnTo>
                <a:lnTo>
                  <a:pt x="10" y="122"/>
                </a:lnTo>
                <a:lnTo>
                  <a:pt x="10" y="123"/>
                </a:lnTo>
                <a:lnTo>
                  <a:pt x="10" y="123"/>
                </a:lnTo>
                <a:lnTo>
                  <a:pt x="30" y="128"/>
                </a:lnTo>
                <a:lnTo>
                  <a:pt x="50" y="137"/>
                </a:lnTo>
                <a:lnTo>
                  <a:pt x="58" y="141"/>
                </a:lnTo>
                <a:lnTo>
                  <a:pt x="65" y="145"/>
                </a:lnTo>
                <a:lnTo>
                  <a:pt x="72" y="152"/>
                </a:lnTo>
                <a:lnTo>
                  <a:pt x="76" y="160"/>
                </a:lnTo>
                <a:lnTo>
                  <a:pt x="76" y="161"/>
                </a:lnTo>
                <a:lnTo>
                  <a:pt x="77" y="165"/>
                </a:lnTo>
                <a:lnTo>
                  <a:pt x="76" y="167"/>
                </a:lnTo>
                <a:lnTo>
                  <a:pt x="73" y="170"/>
                </a:lnTo>
                <a:lnTo>
                  <a:pt x="71" y="173"/>
                </a:lnTo>
                <a:lnTo>
                  <a:pt x="68" y="238"/>
                </a:lnTo>
                <a:lnTo>
                  <a:pt x="64" y="304"/>
                </a:lnTo>
                <a:lnTo>
                  <a:pt x="59" y="376"/>
                </a:lnTo>
                <a:lnTo>
                  <a:pt x="58" y="387"/>
                </a:lnTo>
                <a:lnTo>
                  <a:pt x="56" y="402"/>
                </a:lnTo>
                <a:lnTo>
                  <a:pt x="55" y="416"/>
                </a:lnTo>
                <a:lnTo>
                  <a:pt x="56" y="432"/>
                </a:lnTo>
                <a:lnTo>
                  <a:pt x="59" y="445"/>
                </a:lnTo>
                <a:lnTo>
                  <a:pt x="64" y="455"/>
                </a:lnTo>
                <a:lnTo>
                  <a:pt x="75" y="462"/>
                </a:lnTo>
                <a:lnTo>
                  <a:pt x="99" y="385"/>
                </a:lnTo>
                <a:lnTo>
                  <a:pt x="144" y="234"/>
                </a:lnTo>
                <a:lnTo>
                  <a:pt x="189" y="84"/>
                </a:lnTo>
                <a:lnTo>
                  <a:pt x="190" y="82"/>
                </a:lnTo>
                <a:lnTo>
                  <a:pt x="196" y="64"/>
                </a:lnTo>
                <a:lnTo>
                  <a:pt x="208" y="50"/>
                </a:lnTo>
                <a:lnTo>
                  <a:pt x="224" y="38"/>
                </a:lnTo>
                <a:lnTo>
                  <a:pt x="242" y="30"/>
                </a:lnTo>
                <a:lnTo>
                  <a:pt x="261" y="26"/>
                </a:lnTo>
                <a:lnTo>
                  <a:pt x="280" y="26"/>
                </a:lnTo>
                <a:lnTo>
                  <a:pt x="278" y="14"/>
                </a:lnTo>
                <a:lnTo>
                  <a:pt x="276" y="12"/>
                </a:lnTo>
                <a:lnTo>
                  <a:pt x="276" y="9"/>
                </a:lnTo>
                <a:lnTo>
                  <a:pt x="276" y="6"/>
                </a:lnTo>
                <a:lnTo>
                  <a:pt x="279" y="4"/>
                </a:lnTo>
                <a:lnTo>
                  <a:pt x="281" y="1"/>
                </a:lnTo>
                <a:lnTo>
                  <a:pt x="284" y="1"/>
                </a:lnTo>
                <a:lnTo>
                  <a:pt x="288" y="0"/>
                </a:lnTo>
                <a:lnTo>
                  <a:pt x="291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Freeform 96"/>
          <p:cNvSpPr>
            <a:spLocks noEditPoints="1"/>
          </p:cNvSpPr>
          <p:nvPr/>
        </p:nvSpPr>
        <p:spPr bwMode="auto">
          <a:xfrm>
            <a:off x="25036" y="3816566"/>
            <a:ext cx="447675" cy="1076325"/>
          </a:xfrm>
          <a:custGeom>
            <a:avLst/>
            <a:gdLst>
              <a:gd name="T0" fmla="*/ 33 w 282"/>
              <a:gd name="T1" fmla="*/ 421 h 678"/>
              <a:gd name="T2" fmla="*/ 29 w 282"/>
              <a:gd name="T3" fmla="*/ 644 h 678"/>
              <a:gd name="T4" fmla="*/ 171 w 282"/>
              <a:gd name="T5" fmla="*/ 666 h 678"/>
              <a:gd name="T6" fmla="*/ 248 w 282"/>
              <a:gd name="T7" fmla="*/ 303 h 678"/>
              <a:gd name="T8" fmla="*/ 103 w 282"/>
              <a:gd name="T9" fmla="*/ 311 h 678"/>
              <a:gd name="T10" fmla="*/ 21 w 282"/>
              <a:gd name="T11" fmla="*/ 257 h 678"/>
              <a:gd name="T12" fmla="*/ 8 w 282"/>
              <a:gd name="T13" fmla="*/ 261 h 678"/>
              <a:gd name="T14" fmla="*/ 6 w 282"/>
              <a:gd name="T15" fmla="*/ 273 h 678"/>
              <a:gd name="T16" fmla="*/ 83 w 282"/>
              <a:gd name="T17" fmla="*/ 303 h 678"/>
              <a:gd name="T18" fmla="*/ 203 w 282"/>
              <a:gd name="T19" fmla="*/ 307 h 678"/>
              <a:gd name="T20" fmla="*/ 273 w 282"/>
              <a:gd name="T21" fmla="*/ 285 h 678"/>
              <a:gd name="T22" fmla="*/ 275 w 282"/>
              <a:gd name="T23" fmla="*/ 275 h 678"/>
              <a:gd name="T24" fmla="*/ 271 w 282"/>
              <a:gd name="T25" fmla="*/ 268 h 678"/>
              <a:gd name="T26" fmla="*/ 262 w 282"/>
              <a:gd name="T27" fmla="*/ 271 h 678"/>
              <a:gd name="T28" fmla="*/ 159 w 282"/>
              <a:gd name="T29" fmla="*/ 293 h 678"/>
              <a:gd name="T30" fmla="*/ 21 w 282"/>
              <a:gd name="T31" fmla="*/ 257 h 678"/>
              <a:gd name="T32" fmla="*/ 138 w 282"/>
              <a:gd name="T33" fmla="*/ 138 h 678"/>
              <a:gd name="T34" fmla="*/ 143 w 282"/>
              <a:gd name="T35" fmla="*/ 149 h 678"/>
              <a:gd name="T36" fmla="*/ 131 w 282"/>
              <a:gd name="T37" fmla="*/ 161 h 678"/>
              <a:gd name="T38" fmla="*/ 105 w 282"/>
              <a:gd name="T39" fmla="*/ 165 h 678"/>
              <a:gd name="T40" fmla="*/ 105 w 282"/>
              <a:gd name="T41" fmla="*/ 153 h 678"/>
              <a:gd name="T42" fmla="*/ 51 w 282"/>
              <a:gd name="T43" fmla="*/ 171 h 678"/>
              <a:gd name="T44" fmla="*/ 20 w 282"/>
              <a:gd name="T45" fmla="*/ 252 h 678"/>
              <a:gd name="T46" fmla="*/ 23 w 282"/>
              <a:gd name="T47" fmla="*/ 254 h 678"/>
              <a:gd name="T48" fmla="*/ 62 w 282"/>
              <a:gd name="T49" fmla="*/ 269 h 678"/>
              <a:gd name="T50" fmla="*/ 220 w 282"/>
              <a:gd name="T51" fmla="*/ 278 h 678"/>
              <a:gd name="T52" fmla="*/ 264 w 282"/>
              <a:gd name="T53" fmla="*/ 265 h 678"/>
              <a:gd name="T54" fmla="*/ 269 w 282"/>
              <a:gd name="T55" fmla="*/ 263 h 678"/>
              <a:gd name="T56" fmla="*/ 256 w 282"/>
              <a:gd name="T57" fmla="*/ 205 h 678"/>
              <a:gd name="T58" fmla="*/ 184 w 282"/>
              <a:gd name="T59" fmla="*/ 134 h 678"/>
              <a:gd name="T60" fmla="*/ 70 w 282"/>
              <a:gd name="T61" fmla="*/ 14 h 678"/>
              <a:gd name="T62" fmla="*/ 55 w 282"/>
              <a:gd name="T63" fmla="*/ 22 h 678"/>
              <a:gd name="T64" fmla="*/ 122 w 282"/>
              <a:gd name="T65" fmla="*/ 155 h 678"/>
              <a:gd name="T66" fmla="*/ 133 w 282"/>
              <a:gd name="T67" fmla="*/ 146 h 678"/>
              <a:gd name="T68" fmla="*/ 58 w 282"/>
              <a:gd name="T69" fmla="*/ 5 h 678"/>
              <a:gd name="T70" fmla="*/ 50 w 282"/>
              <a:gd name="T71" fmla="*/ 13 h 678"/>
              <a:gd name="T72" fmla="*/ 62 w 282"/>
              <a:gd name="T73" fmla="*/ 14 h 678"/>
              <a:gd name="T74" fmla="*/ 70 w 282"/>
              <a:gd name="T75" fmla="*/ 5 h 678"/>
              <a:gd name="T76" fmla="*/ 74 w 282"/>
              <a:gd name="T77" fmla="*/ 0 h 678"/>
              <a:gd name="T78" fmla="*/ 156 w 282"/>
              <a:gd name="T79" fmla="*/ 117 h 678"/>
              <a:gd name="T80" fmla="*/ 249 w 282"/>
              <a:gd name="T81" fmla="*/ 179 h 678"/>
              <a:gd name="T82" fmla="*/ 273 w 282"/>
              <a:gd name="T83" fmla="*/ 261 h 678"/>
              <a:gd name="T84" fmla="*/ 281 w 282"/>
              <a:gd name="T85" fmla="*/ 269 h 678"/>
              <a:gd name="T86" fmla="*/ 275 w 282"/>
              <a:gd name="T87" fmla="*/ 289 h 678"/>
              <a:gd name="T88" fmla="*/ 269 w 282"/>
              <a:gd name="T89" fmla="*/ 294 h 678"/>
              <a:gd name="T90" fmla="*/ 213 w 282"/>
              <a:gd name="T91" fmla="*/ 657 h 678"/>
              <a:gd name="T92" fmla="*/ 207 w 282"/>
              <a:gd name="T93" fmla="*/ 659 h 678"/>
              <a:gd name="T94" fmla="*/ 84 w 282"/>
              <a:gd name="T95" fmla="*/ 672 h 678"/>
              <a:gd name="T96" fmla="*/ 25 w 282"/>
              <a:gd name="T97" fmla="*/ 646 h 678"/>
              <a:gd name="T98" fmla="*/ 25 w 282"/>
              <a:gd name="T99" fmla="*/ 425 h 678"/>
              <a:gd name="T100" fmla="*/ 17 w 282"/>
              <a:gd name="T101" fmla="*/ 289 h 678"/>
              <a:gd name="T102" fmla="*/ 0 w 282"/>
              <a:gd name="T103" fmla="*/ 272 h 678"/>
              <a:gd name="T104" fmla="*/ 6 w 282"/>
              <a:gd name="T105" fmla="*/ 257 h 678"/>
              <a:gd name="T106" fmla="*/ 15 w 282"/>
              <a:gd name="T107" fmla="*/ 243 h 678"/>
              <a:gd name="T108" fmla="*/ 29 w 282"/>
              <a:gd name="T109" fmla="*/ 192 h 678"/>
              <a:gd name="T110" fmla="*/ 75 w 282"/>
              <a:gd name="T111" fmla="*/ 137 h 678"/>
              <a:gd name="T112" fmla="*/ 46 w 282"/>
              <a:gd name="T113" fmla="*/ 18 h 678"/>
              <a:gd name="T114" fmla="*/ 46 w 282"/>
              <a:gd name="T115" fmla="*/ 11 h 678"/>
              <a:gd name="T116" fmla="*/ 62 w 282"/>
              <a:gd name="T117" fmla="*/ 0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2" h="678">
                <a:moveTo>
                  <a:pt x="28" y="295"/>
                </a:moveTo>
                <a:lnTo>
                  <a:pt x="32" y="336"/>
                </a:lnTo>
                <a:lnTo>
                  <a:pt x="33" y="379"/>
                </a:lnTo>
                <a:lnTo>
                  <a:pt x="33" y="421"/>
                </a:lnTo>
                <a:lnTo>
                  <a:pt x="32" y="463"/>
                </a:lnTo>
                <a:lnTo>
                  <a:pt x="31" y="644"/>
                </a:lnTo>
                <a:lnTo>
                  <a:pt x="29" y="644"/>
                </a:lnTo>
                <a:lnTo>
                  <a:pt x="29" y="644"/>
                </a:lnTo>
                <a:lnTo>
                  <a:pt x="65" y="659"/>
                </a:lnTo>
                <a:lnTo>
                  <a:pt x="99" y="669"/>
                </a:lnTo>
                <a:lnTo>
                  <a:pt x="134" y="671"/>
                </a:lnTo>
                <a:lnTo>
                  <a:pt x="171" y="666"/>
                </a:lnTo>
                <a:lnTo>
                  <a:pt x="206" y="654"/>
                </a:lnTo>
                <a:lnTo>
                  <a:pt x="207" y="654"/>
                </a:lnTo>
                <a:lnTo>
                  <a:pt x="226" y="479"/>
                </a:lnTo>
                <a:lnTo>
                  <a:pt x="248" y="303"/>
                </a:lnTo>
                <a:lnTo>
                  <a:pt x="209" y="312"/>
                </a:lnTo>
                <a:lnTo>
                  <a:pt x="168" y="315"/>
                </a:lnTo>
                <a:lnTo>
                  <a:pt x="126" y="314"/>
                </a:lnTo>
                <a:lnTo>
                  <a:pt x="103" y="311"/>
                </a:lnTo>
                <a:lnTo>
                  <a:pt x="76" y="309"/>
                </a:lnTo>
                <a:lnTo>
                  <a:pt x="51" y="303"/>
                </a:lnTo>
                <a:lnTo>
                  <a:pt x="28" y="295"/>
                </a:lnTo>
                <a:close/>
                <a:moveTo>
                  <a:pt x="21" y="257"/>
                </a:moveTo>
                <a:lnTo>
                  <a:pt x="17" y="257"/>
                </a:lnTo>
                <a:lnTo>
                  <a:pt x="14" y="259"/>
                </a:lnTo>
                <a:lnTo>
                  <a:pt x="11" y="260"/>
                </a:lnTo>
                <a:lnTo>
                  <a:pt x="8" y="261"/>
                </a:lnTo>
                <a:lnTo>
                  <a:pt x="7" y="264"/>
                </a:lnTo>
                <a:lnTo>
                  <a:pt x="6" y="267"/>
                </a:lnTo>
                <a:lnTo>
                  <a:pt x="6" y="271"/>
                </a:lnTo>
                <a:lnTo>
                  <a:pt x="6" y="273"/>
                </a:lnTo>
                <a:lnTo>
                  <a:pt x="8" y="276"/>
                </a:lnTo>
                <a:lnTo>
                  <a:pt x="31" y="290"/>
                </a:lnTo>
                <a:lnTo>
                  <a:pt x="55" y="298"/>
                </a:lnTo>
                <a:lnTo>
                  <a:pt x="83" y="303"/>
                </a:lnTo>
                <a:lnTo>
                  <a:pt x="109" y="306"/>
                </a:lnTo>
                <a:lnTo>
                  <a:pt x="137" y="309"/>
                </a:lnTo>
                <a:lnTo>
                  <a:pt x="169" y="310"/>
                </a:lnTo>
                <a:lnTo>
                  <a:pt x="203" y="307"/>
                </a:lnTo>
                <a:lnTo>
                  <a:pt x="236" y="301"/>
                </a:lnTo>
                <a:lnTo>
                  <a:pt x="267" y="289"/>
                </a:lnTo>
                <a:lnTo>
                  <a:pt x="270" y="289"/>
                </a:lnTo>
                <a:lnTo>
                  <a:pt x="273" y="285"/>
                </a:lnTo>
                <a:lnTo>
                  <a:pt x="275" y="281"/>
                </a:lnTo>
                <a:lnTo>
                  <a:pt x="275" y="278"/>
                </a:lnTo>
                <a:lnTo>
                  <a:pt x="275" y="277"/>
                </a:lnTo>
                <a:lnTo>
                  <a:pt x="275" y="275"/>
                </a:lnTo>
                <a:lnTo>
                  <a:pt x="275" y="272"/>
                </a:lnTo>
                <a:lnTo>
                  <a:pt x="274" y="269"/>
                </a:lnTo>
                <a:lnTo>
                  <a:pt x="273" y="268"/>
                </a:lnTo>
                <a:lnTo>
                  <a:pt x="271" y="268"/>
                </a:lnTo>
                <a:lnTo>
                  <a:pt x="269" y="269"/>
                </a:lnTo>
                <a:lnTo>
                  <a:pt x="266" y="269"/>
                </a:lnTo>
                <a:lnTo>
                  <a:pt x="265" y="271"/>
                </a:lnTo>
                <a:lnTo>
                  <a:pt x="262" y="271"/>
                </a:lnTo>
                <a:lnTo>
                  <a:pt x="262" y="271"/>
                </a:lnTo>
                <a:lnTo>
                  <a:pt x="230" y="282"/>
                </a:lnTo>
                <a:lnTo>
                  <a:pt x="194" y="290"/>
                </a:lnTo>
                <a:lnTo>
                  <a:pt x="159" y="293"/>
                </a:lnTo>
                <a:lnTo>
                  <a:pt x="122" y="292"/>
                </a:lnTo>
                <a:lnTo>
                  <a:pt x="87" y="286"/>
                </a:lnTo>
                <a:lnTo>
                  <a:pt x="53" y="275"/>
                </a:lnTo>
                <a:lnTo>
                  <a:pt x="21" y="257"/>
                </a:lnTo>
                <a:close/>
                <a:moveTo>
                  <a:pt x="129" y="121"/>
                </a:moveTo>
                <a:lnTo>
                  <a:pt x="134" y="138"/>
                </a:lnTo>
                <a:lnTo>
                  <a:pt x="134" y="138"/>
                </a:lnTo>
                <a:lnTo>
                  <a:pt x="138" y="138"/>
                </a:lnTo>
                <a:lnTo>
                  <a:pt x="141" y="141"/>
                </a:lnTo>
                <a:lnTo>
                  <a:pt x="142" y="144"/>
                </a:lnTo>
                <a:lnTo>
                  <a:pt x="143" y="146"/>
                </a:lnTo>
                <a:lnTo>
                  <a:pt x="143" y="149"/>
                </a:lnTo>
                <a:lnTo>
                  <a:pt x="142" y="153"/>
                </a:lnTo>
                <a:lnTo>
                  <a:pt x="138" y="157"/>
                </a:lnTo>
                <a:lnTo>
                  <a:pt x="135" y="158"/>
                </a:lnTo>
                <a:lnTo>
                  <a:pt x="131" y="161"/>
                </a:lnTo>
                <a:lnTo>
                  <a:pt x="127" y="162"/>
                </a:lnTo>
                <a:lnTo>
                  <a:pt x="121" y="165"/>
                </a:lnTo>
                <a:lnTo>
                  <a:pt x="113" y="166"/>
                </a:lnTo>
                <a:lnTo>
                  <a:pt x="105" y="165"/>
                </a:lnTo>
                <a:lnTo>
                  <a:pt x="104" y="162"/>
                </a:lnTo>
                <a:lnTo>
                  <a:pt x="103" y="158"/>
                </a:lnTo>
                <a:lnTo>
                  <a:pt x="103" y="155"/>
                </a:lnTo>
                <a:lnTo>
                  <a:pt x="105" y="153"/>
                </a:lnTo>
                <a:lnTo>
                  <a:pt x="106" y="151"/>
                </a:lnTo>
                <a:lnTo>
                  <a:pt x="96" y="132"/>
                </a:lnTo>
                <a:lnTo>
                  <a:pt x="71" y="150"/>
                </a:lnTo>
                <a:lnTo>
                  <a:pt x="51" y="171"/>
                </a:lnTo>
                <a:lnTo>
                  <a:pt x="36" y="196"/>
                </a:lnTo>
                <a:lnTo>
                  <a:pt x="25" y="223"/>
                </a:lnTo>
                <a:lnTo>
                  <a:pt x="20" y="254"/>
                </a:lnTo>
                <a:lnTo>
                  <a:pt x="20" y="252"/>
                </a:lnTo>
                <a:lnTo>
                  <a:pt x="21" y="252"/>
                </a:lnTo>
                <a:lnTo>
                  <a:pt x="21" y="252"/>
                </a:lnTo>
                <a:lnTo>
                  <a:pt x="23" y="254"/>
                </a:lnTo>
                <a:lnTo>
                  <a:pt x="23" y="254"/>
                </a:lnTo>
                <a:lnTo>
                  <a:pt x="23" y="255"/>
                </a:lnTo>
                <a:lnTo>
                  <a:pt x="23" y="255"/>
                </a:lnTo>
                <a:lnTo>
                  <a:pt x="23" y="255"/>
                </a:lnTo>
                <a:lnTo>
                  <a:pt x="62" y="269"/>
                </a:lnTo>
                <a:lnTo>
                  <a:pt x="101" y="280"/>
                </a:lnTo>
                <a:lnTo>
                  <a:pt x="141" y="286"/>
                </a:lnTo>
                <a:lnTo>
                  <a:pt x="181" y="285"/>
                </a:lnTo>
                <a:lnTo>
                  <a:pt x="220" y="278"/>
                </a:lnTo>
                <a:lnTo>
                  <a:pt x="261" y="265"/>
                </a:lnTo>
                <a:lnTo>
                  <a:pt x="262" y="265"/>
                </a:lnTo>
                <a:lnTo>
                  <a:pt x="264" y="265"/>
                </a:lnTo>
                <a:lnTo>
                  <a:pt x="264" y="265"/>
                </a:lnTo>
                <a:lnTo>
                  <a:pt x="265" y="264"/>
                </a:lnTo>
                <a:lnTo>
                  <a:pt x="265" y="264"/>
                </a:lnTo>
                <a:lnTo>
                  <a:pt x="266" y="264"/>
                </a:lnTo>
                <a:lnTo>
                  <a:pt x="269" y="263"/>
                </a:lnTo>
                <a:lnTo>
                  <a:pt x="267" y="261"/>
                </a:lnTo>
                <a:lnTo>
                  <a:pt x="267" y="260"/>
                </a:lnTo>
                <a:lnTo>
                  <a:pt x="265" y="231"/>
                </a:lnTo>
                <a:lnTo>
                  <a:pt x="256" y="205"/>
                </a:lnTo>
                <a:lnTo>
                  <a:pt x="244" y="182"/>
                </a:lnTo>
                <a:lnTo>
                  <a:pt x="227" y="162"/>
                </a:lnTo>
                <a:lnTo>
                  <a:pt x="207" y="146"/>
                </a:lnTo>
                <a:lnTo>
                  <a:pt x="184" y="134"/>
                </a:lnTo>
                <a:lnTo>
                  <a:pt x="158" y="125"/>
                </a:lnTo>
                <a:lnTo>
                  <a:pt x="129" y="121"/>
                </a:lnTo>
                <a:close/>
                <a:moveTo>
                  <a:pt x="74" y="10"/>
                </a:moveTo>
                <a:lnTo>
                  <a:pt x="70" y="14"/>
                </a:lnTo>
                <a:lnTo>
                  <a:pt x="66" y="18"/>
                </a:lnTo>
                <a:lnTo>
                  <a:pt x="62" y="19"/>
                </a:lnTo>
                <a:lnTo>
                  <a:pt x="59" y="22"/>
                </a:lnTo>
                <a:lnTo>
                  <a:pt x="55" y="22"/>
                </a:lnTo>
                <a:lnTo>
                  <a:pt x="86" y="89"/>
                </a:lnTo>
                <a:lnTo>
                  <a:pt x="113" y="157"/>
                </a:lnTo>
                <a:lnTo>
                  <a:pt x="117" y="157"/>
                </a:lnTo>
                <a:lnTo>
                  <a:pt x="122" y="155"/>
                </a:lnTo>
                <a:lnTo>
                  <a:pt x="126" y="154"/>
                </a:lnTo>
                <a:lnTo>
                  <a:pt x="130" y="150"/>
                </a:lnTo>
                <a:lnTo>
                  <a:pt x="133" y="146"/>
                </a:lnTo>
                <a:lnTo>
                  <a:pt x="133" y="146"/>
                </a:lnTo>
                <a:lnTo>
                  <a:pt x="103" y="78"/>
                </a:lnTo>
                <a:lnTo>
                  <a:pt x="74" y="10"/>
                </a:lnTo>
                <a:close/>
                <a:moveTo>
                  <a:pt x="63" y="4"/>
                </a:moveTo>
                <a:lnTo>
                  <a:pt x="58" y="5"/>
                </a:lnTo>
                <a:lnTo>
                  <a:pt x="55" y="6"/>
                </a:lnTo>
                <a:lnTo>
                  <a:pt x="51" y="9"/>
                </a:lnTo>
                <a:lnTo>
                  <a:pt x="50" y="11"/>
                </a:lnTo>
                <a:lnTo>
                  <a:pt x="50" y="13"/>
                </a:lnTo>
                <a:lnTo>
                  <a:pt x="53" y="18"/>
                </a:lnTo>
                <a:lnTo>
                  <a:pt x="55" y="18"/>
                </a:lnTo>
                <a:lnTo>
                  <a:pt x="59" y="17"/>
                </a:lnTo>
                <a:lnTo>
                  <a:pt x="62" y="14"/>
                </a:lnTo>
                <a:lnTo>
                  <a:pt x="63" y="13"/>
                </a:lnTo>
                <a:lnTo>
                  <a:pt x="67" y="10"/>
                </a:lnTo>
                <a:lnTo>
                  <a:pt x="69" y="7"/>
                </a:lnTo>
                <a:lnTo>
                  <a:pt x="70" y="5"/>
                </a:lnTo>
                <a:lnTo>
                  <a:pt x="63" y="4"/>
                </a:lnTo>
                <a:close/>
                <a:moveTo>
                  <a:pt x="62" y="0"/>
                </a:moveTo>
                <a:lnTo>
                  <a:pt x="72" y="0"/>
                </a:lnTo>
                <a:lnTo>
                  <a:pt x="74" y="0"/>
                </a:lnTo>
                <a:lnTo>
                  <a:pt x="75" y="1"/>
                </a:lnTo>
                <a:lnTo>
                  <a:pt x="103" y="59"/>
                </a:lnTo>
                <a:lnTo>
                  <a:pt x="127" y="117"/>
                </a:lnTo>
                <a:lnTo>
                  <a:pt x="156" y="117"/>
                </a:lnTo>
                <a:lnTo>
                  <a:pt x="185" y="125"/>
                </a:lnTo>
                <a:lnTo>
                  <a:pt x="210" y="138"/>
                </a:lnTo>
                <a:lnTo>
                  <a:pt x="231" y="157"/>
                </a:lnTo>
                <a:lnTo>
                  <a:pt x="249" y="179"/>
                </a:lnTo>
                <a:lnTo>
                  <a:pt x="262" y="204"/>
                </a:lnTo>
                <a:lnTo>
                  <a:pt x="270" y="231"/>
                </a:lnTo>
                <a:lnTo>
                  <a:pt x="273" y="260"/>
                </a:lnTo>
                <a:lnTo>
                  <a:pt x="273" y="261"/>
                </a:lnTo>
                <a:lnTo>
                  <a:pt x="271" y="263"/>
                </a:lnTo>
                <a:lnTo>
                  <a:pt x="275" y="264"/>
                </a:lnTo>
                <a:lnTo>
                  <a:pt x="278" y="267"/>
                </a:lnTo>
                <a:lnTo>
                  <a:pt x="281" y="269"/>
                </a:lnTo>
                <a:lnTo>
                  <a:pt x="282" y="273"/>
                </a:lnTo>
                <a:lnTo>
                  <a:pt x="281" y="280"/>
                </a:lnTo>
                <a:lnTo>
                  <a:pt x="279" y="285"/>
                </a:lnTo>
                <a:lnTo>
                  <a:pt x="275" y="289"/>
                </a:lnTo>
                <a:lnTo>
                  <a:pt x="271" y="293"/>
                </a:lnTo>
                <a:lnTo>
                  <a:pt x="270" y="294"/>
                </a:lnTo>
                <a:lnTo>
                  <a:pt x="270" y="294"/>
                </a:lnTo>
                <a:lnTo>
                  <a:pt x="269" y="294"/>
                </a:lnTo>
                <a:lnTo>
                  <a:pt x="269" y="295"/>
                </a:lnTo>
                <a:lnTo>
                  <a:pt x="252" y="302"/>
                </a:lnTo>
                <a:lnTo>
                  <a:pt x="232" y="480"/>
                </a:lnTo>
                <a:lnTo>
                  <a:pt x="213" y="657"/>
                </a:lnTo>
                <a:lnTo>
                  <a:pt x="211" y="659"/>
                </a:lnTo>
                <a:lnTo>
                  <a:pt x="210" y="659"/>
                </a:lnTo>
                <a:lnTo>
                  <a:pt x="209" y="659"/>
                </a:lnTo>
                <a:lnTo>
                  <a:pt x="207" y="659"/>
                </a:lnTo>
                <a:lnTo>
                  <a:pt x="178" y="671"/>
                </a:lnTo>
                <a:lnTo>
                  <a:pt x="147" y="676"/>
                </a:lnTo>
                <a:lnTo>
                  <a:pt x="116" y="678"/>
                </a:lnTo>
                <a:lnTo>
                  <a:pt x="84" y="672"/>
                </a:lnTo>
                <a:lnTo>
                  <a:pt x="55" y="663"/>
                </a:lnTo>
                <a:lnTo>
                  <a:pt x="28" y="648"/>
                </a:lnTo>
                <a:lnTo>
                  <a:pt x="27" y="646"/>
                </a:lnTo>
                <a:lnTo>
                  <a:pt x="25" y="646"/>
                </a:lnTo>
                <a:lnTo>
                  <a:pt x="25" y="645"/>
                </a:lnTo>
                <a:lnTo>
                  <a:pt x="24" y="644"/>
                </a:lnTo>
                <a:lnTo>
                  <a:pt x="27" y="468"/>
                </a:lnTo>
                <a:lnTo>
                  <a:pt x="25" y="425"/>
                </a:lnTo>
                <a:lnTo>
                  <a:pt x="24" y="381"/>
                </a:lnTo>
                <a:lnTo>
                  <a:pt x="24" y="337"/>
                </a:lnTo>
                <a:lnTo>
                  <a:pt x="27" y="294"/>
                </a:lnTo>
                <a:lnTo>
                  <a:pt x="17" y="289"/>
                </a:lnTo>
                <a:lnTo>
                  <a:pt x="8" y="282"/>
                </a:lnTo>
                <a:lnTo>
                  <a:pt x="6" y="280"/>
                </a:lnTo>
                <a:lnTo>
                  <a:pt x="3" y="276"/>
                </a:lnTo>
                <a:lnTo>
                  <a:pt x="0" y="272"/>
                </a:lnTo>
                <a:lnTo>
                  <a:pt x="0" y="268"/>
                </a:lnTo>
                <a:lnTo>
                  <a:pt x="2" y="263"/>
                </a:lnTo>
                <a:lnTo>
                  <a:pt x="3" y="260"/>
                </a:lnTo>
                <a:lnTo>
                  <a:pt x="6" y="257"/>
                </a:lnTo>
                <a:lnTo>
                  <a:pt x="10" y="255"/>
                </a:lnTo>
                <a:lnTo>
                  <a:pt x="14" y="254"/>
                </a:lnTo>
                <a:lnTo>
                  <a:pt x="17" y="252"/>
                </a:lnTo>
                <a:lnTo>
                  <a:pt x="15" y="243"/>
                </a:lnTo>
                <a:lnTo>
                  <a:pt x="16" y="230"/>
                </a:lnTo>
                <a:lnTo>
                  <a:pt x="20" y="217"/>
                </a:lnTo>
                <a:lnTo>
                  <a:pt x="25" y="204"/>
                </a:lnTo>
                <a:lnTo>
                  <a:pt x="29" y="192"/>
                </a:lnTo>
                <a:lnTo>
                  <a:pt x="33" y="184"/>
                </a:lnTo>
                <a:lnTo>
                  <a:pt x="45" y="166"/>
                </a:lnTo>
                <a:lnTo>
                  <a:pt x="58" y="150"/>
                </a:lnTo>
                <a:lnTo>
                  <a:pt x="75" y="137"/>
                </a:lnTo>
                <a:lnTo>
                  <a:pt x="93" y="127"/>
                </a:lnTo>
                <a:lnTo>
                  <a:pt x="70" y="74"/>
                </a:lnTo>
                <a:lnTo>
                  <a:pt x="49" y="21"/>
                </a:lnTo>
                <a:lnTo>
                  <a:pt x="46" y="18"/>
                </a:lnTo>
                <a:lnTo>
                  <a:pt x="46" y="15"/>
                </a:lnTo>
                <a:lnTo>
                  <a:pt x="46" y="14"/>
                </a:lnTo>
                <a:lnTo>
                  <a:pt x="46" y="13"/>
                </a:lnTo>
                <a:lnTo>
                  <a:pt x="46" y="11"/>
                </a:lnTo>
                <a:lnTo>
                  <a:pt x="48" y="9"/>
                </a:lnTo>
                <a:lnTo>
                  <a:pt x="49" y="6"/>
                </a:lnTo>
                <a:lnTo>
                  <a:pt x="51" y="4"/>
                </a:lnTo>
                <a:lnTo>
                  <a:pt x="62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Freeform 132"/>
          <p:cNvSpPr>
            <a:spLocks noEditPoints="1"/>
          </p:cNvSpPr>
          <p:nvPr/>
        </p:nvSpPr>
        <p:spPr bwMode="auto">
          <a:xfrm>
            <a:off x="1119079" y="4063205"/>
            <a:ext cx="544513" cy="747713"/>
          </a:xfrm>
          <a:custGeom>
            <a:avLst/>
            <a:gdLst>
              <a:gd name="T0" fmla="*/ 222 w 343"/>
              <a:gd name="T1" fmla="*/ 363 h 471"/>
              <a:gd name="T2" fmla="*/ 273 w 343"/>
              <a:gd name="T3" fmla="*/ 346 h 471"/>
              <a:gd name="T4" fmla="*/ 306 w 343"/>
              <a:gd name="T5" fmla="*/ 282 h 471"/>
              <a:gd name="T6" fmla="*/ 288 w 343"/>
              <a:gd name="T7" fmla="*/ 229 h 471"/>
              <a:gd name="T8" fmla="*/ 289 w 343"/>
              <a:gd name="T9" fmla="*/ 254 h 471"/>
              <a:gd name="T10" fmla="*/ 304 w 343"/>
              <a:gd name="T11" fmla="*/ 310 h 471"/>
              <a:gd name="T12" fmla="*/ 253 w 343"/>
              <a:gd name="T13" fmla="*/ 372 h 471"/>
              <a:gd name="T14" fmla="*/ 228 w 343"/>
              <a:gd name="T15" fmla="*/ 398 h 471"/>
              <a:gd name="T16" fmla="*/ 308 w 343"/>
              <a:gd name="T17" fmla="*/ 339 h 471"/>
              <a:gd name="T18" fmla="*/ 326 w 343"/>
              <a:gd name="T19" fmla="*/ 238 h 471"/>
              <a:gd name="T20" fmla="*/ 27 w 343"/>
              <a:gd name="T21" fmla="*/ 436 h 471"/>
              <a:gd name="T22" fmla="*/ 112 w 343"/>
              <a:gd name="T23" fmla="*/ 466 h 471"/>
              <a:gd name="T24" fmla="*/ 276 w 343"/>
              <a:gd name="T25" fmla="*/ 166 h 471"/>
              <a:gd name="T26" fmla="*/ 65 w 343"/>
              <a:gd name="T27" fmla="*/ 176 h 471"/>
              <a:gd name="T28" fmla="*/ 114 w 343"/>
              <a:gd name="T29" fmla="*/ 127 h 471"/>
              <a:gd name="T30" fmla="*/ 75 w 343"/>
              <a:gd name="T31" fmla="*/ 128 h 471"/>
              <a:gd name="T32" fmla="*/ 139 w 343"/>
              <a:gd name="T33" fmla="*/ 187 h 471"/>
              <a:gd name="T34" fmla="*/ 212 w 343"/>
              <a:gd name="T35" fmla="*/ 143 h 471"/>
              <a:gd name="T36" fmla="*/ 198 w 343"/>
              <a:gd name="T37" fmla="*/ 141 h 471"/>
              <a:gd name="T38" fmla="*/ 158 w 343"/>
              <a:gd name="T39" fmla="*/ 135 h 471"/>
              <a:gd name="T40" fmla="*/ 129 w 343"/>
              <a:gd name="T41" fmla="*/ 124 h 471"/>
              <a:gd name="T42" fmla="*/ 262 w 343"/>
              <a:gd name="T43" fmla="*/ 165 h 471"/>
              <a:gd name="T44" fmla="*/ 232 w 343"/>
              <a:gd name="T45" fmla="*/ 123 h 471"/>
              <a:gd name="T46" fmla="*/ 23 w 343"/>
              <a:gd name="T47" fmla="*/ 145 h 471"/>
              <a:gd name="T48" fmla="*/ 94 w 343"/>
              <a:gd name="T49" fmla="*/ 121 h 471"/>
              <a:gd name="T50" fmla="*/ 153 w 343"/>
              <a:gd name="T51" fmla="*/ 109 h 471"/>
              <a:gd name="T52" fmla="*/ 221 w 343"/>
              <a:gd name="T53" fmla="*/ 130 h 471"/>
              <a:gd name="T54" fmla="*/ 86 w 343"/>
              <a:gd name="T55" fmla="*/ 101 h 471"/>
              <a:gd name="T56" fmla="*/ 147 w 343"/>
              <a:gd name="T57" fmla="*/ 107 h 471"/>
              <a:gd name="T58" fmla="*/ 200 w 343"/>
              <a:gd name="T59" fmla="*/ 4 h 471"/>
              <a:gd name="T60" fmla="*/ 194 w 343"/>
              <a:gd name="T61" fmla="*/ 54 h 471"/>
              <a:gd name="T62" fmla="*/ 183 w 343"/>
              <a:gd name="T63" fmla="*/ 84 h 471"/>
              <a:gd name="T64" fmla="*/ 165 w 343"/>
              <a:gd name="T65" fmla="*/ 93 h 471"/>
              <a:gd name="T66" fmla="*/ 229 w 343"/>
              <a:gd name="T67" fmla="*/ 88 h 471"/>
              <a:gd name="T68" fmla="*/ 254 w 343"/>
              <a:gd name="T69" fmla="*/ 66 h 471"/>
              <a:gd name="T70" fmla="*/ 291 w 343"/>
              <a:gd name="T71" fmla="*/ 58 h 471"/>
              <a:gd name="T72" fmla="*/ 296 w 343"/>
              <a:gd name="T73" fmla="*/ 64 h 471"/>
              <a:gd name="T74" fmla="*/ 275 w 343"/>
              <a:gd name="T75" fmla="*/ 75 h 471"/>
              <a:gd name="T76" fmla="*/ 250 w 343"/>
              <a:gd name="T77" fmla="*/ 73 h 471"/>
              <a:gd name="T78" fmla="*/ 251 w 343"/>
              <a:gd name="T79" fmla="*/ 126 h 471"/>
              <a:gd name="T80" fmla="*/ 284 w 343"/>
              <a:gd name="T81" fmla="*/ 159 h 471"/>
              <a:gd name="T82" fmla="*/ 293 w 343"/>
              <a:gd name="T83" fmla="*/ 221 h 471"/>
              <a:gd name="T84" fmla="*/ 343 w 343"/>
              <a:gd name="T85" fmla="*/ 275 h 471"/>
              <a:gd name="T86" fmla="*/ 300 w 343"/>
              <a:gd name="T87" fmla="*/ 363 h 471"/>
              <a:gd name="T88" fmla="*/ 209 w 343"/>
              <a:gd name="T89" fmla="*/ 397 h 471"/>
              <a:gd name="T90" fmla="*/ 150 w 343"/>
              <a:gd name="T91" fmla="*/ 470 h 471"/>
              <a:gd name="T92" fmla="*/ 31 w 343"/>
              <a:gd name="T93" fmla="*/ 448 h 471"/>
              <a:gd name="T94" fmla="*/ 0 w 343"/>
              <a:gd name="T95" fmla="*/ 134 h 471"/>
              <a:gd name="T96" fmla="*/ 22 w 343"/>
              <a:gd name="T97" fmla="*/ 111 h 471"/>
              <a:gd name="T98" fmla="*/ 76 w 343"/>
              <a:gd name="T99" fmla="*/ 81 h 471"/>
              <a:gd name="T100" fmla="*/ 63 w 343"/>
              <a:gd name="T101" fmla="*/ 38 h 471"/>
              <a:gd name="T102" fmla="*/ 55 w 343"/>
              <a:gd name="T103" fmla="*/ 26 h 471"/>
              <a:gd name="T104" fmla="*/ 68 w 343"/>
              <a:gd name="T105" fmla="*/ 34 h 471"/>
              <a:gd name="T106" fmla="*/ 85 w 343"/>
              <a:gd name="T107" fmla="*/ 56 h 471"/>
              <a:gd name="T108" fmla="*/ 153 w 343"/>
              <a:gd name="T109" fmla="*/ 92 h 471"/>
              <a:gd name="T110" fmla="*/ 187 w 343"/>
              <a:gd name="T111" fmla="*/ 68 h 471"/>
              <a:gd name="T112" fmla="*/ 183 w 343"/>
              <a:gd name="T113" fmla="*/ 2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3" h="471">
                <a:moveTo>
                  <a:pt x="276" y="258"/>
                </a:moveTo>
                <a:lnTo>
                  <a:pt x="266" y="259"/>
                </a:lnTo>
                <a:lnTo>
                  <a:pt x="256" y="262"/>
                </a:lnTo>
                <a:lnTo>
                  <a:pt x="255" y="262"/>
                </a:lnTo>
                <a:lnTo>
                  <a:pt x="221" y="363"/>
                </a:lnTo>
                <a:lnTo>
                  <a:pt x="222" y="363"/>
                </a:lnTo>
                <a:lnTo>
                  <a:pt x="224" y="364"/>
                </a:lnTo>
                <a:lnTo>
                  <a:pt x="233" y="369"/>
                </a:lnTo>
                <a:lnTo>
                  <a:pt x="243" y="369"/>
                </a:lnTo>
                <a:lnTo>
                  <a:pt x="254" y="364"/>
                </a:lnTo>
                <a:lnTo>
                  <a:pt x="264" y="356"/>
                </a:lnTo>
                <a:lnTo>
                  <a:pt x="273" y="346"/>
                </a:lnTo>
                <a:lnTo>
                  <a:pt x="281" y="334"/>
                </a:lnTo>
                <a:lnTo>
                  <a:pt x="288" y="325"/>
                </a:lnTo>
                <a:lnTo>
                  <a:pt x="293" y="317"/>
                </a:lnTo>
                <a:lnTo>
                  <a:pt x="300" y="306"/>
                </a:lnTo>
                <a:lnTo>
                  <a:pt x="305" y="293"/>
                </a:lnTo>
                <a:lnTo>
                  <a:pt x="306" y="282"/>
                </a:lnTo>
                <a:lnTo>
                  <a:pt x="302" y="270"/>
                </a:lnTo>
                <a:lnTo>
                  <a:pt x="296" y="263"/>
                </a:lnTo>
                <a:lnTo>
                  <a:pt x="287" y="259"/>
                </a:lnTo>
                <a:lnTo>
                  <a:pt x="276" y="258"/>
                </a:lnTo>
                <a:close/>
                <a:moveTo>
                  <a:pt x="302" y="229"/>
                </a:moveTo>
                <a:lnTo>
                  <a:pt x="288" y="229"/>
                </a:lnTo>
                <a:lnTo>
                  <a:pt x="275" y="233"/>
                </a:lnTo>
                <a:lnTo>
                  <a:pt x="262" y="240"/>
                </a:lnTo>
                <a:lnTo>
                  <a:pt x="256" y="255"/>
                </a:lnTo>
                <a:lnTo>
                  <a:pt x="267" y="253"/>
                </a:lnTo>
                <a:lnTo>
                  <a:pt x="279" y="251"/>
                </a:lnTo>
                <a:lnTo>
                  <a:pt x="289" y="254"/>
                </a:lnTo>
                <a:lnTo>
                  <a:pt x="300" y="258"/>
                </a:lnTo>
                <a:lnTo>
                  <a:pt x="308" y="266"/>
                </a:lnTo>
                <a:lnTo>
                  <a:pt x="311" y="276"/>
                </a:lnTo>
                <a:lnTo>
                  <a:pt x="311" y="288"/>
                </a:lnTo>
                <a:lnTo>
                  <a:pt x="308" y="300"/>
                </a:lnTo>
                <a:lnTo>
                  <a:pt x="304" y="310"/>
                </a:lnTo>
                <a:lnTo>
                  <a:pt x="298" y="320"/>
                </a:lnTo>
                <a:lnTo>
                  <a:pt x="292" y="330"/>
                </a:lnTo>
                <a:lnTo>
                  <a:pt x="284" y="343"/>
                </a:lnTo>
                <a:lnTo>
                  <a:pt x="273" y="355"/>
                </a:lnTo>
                <a:lnTo>
                  <a:pt x="263" y="365"/>
                </a:lnTo>
                <a:lnTo>
                  <a:pt x="253" y="372"/>
                </a:lnTo>
                <a:lnTo>
                  <a:pt x="242" y="376"/>
                </a:lnTo>
                <a:lnTo>
                  <a:pt x="230" y="375"/>
                </a:lnTo>
                <a:lnTo>
                  <a:pt x="221" y="367"/>
                </a:lnTo>
                <a:lnTo>
                  <a:pt x="221" y="367"/>
                </a:lnTo>
                <a:lnTo>
                  <a:pt x="212" y="392"/>
                </a:lnTo>
                <a:lnTo>
                  <a:pt x="228" y="398"/>
                </a:lnTo>
                <a:lnTo>
                  <a:pt x="243" y="397"/>
                </a:lnTo>
                <a:lnTo>
                  <a:pt x="258" y="392"/>
                </a:lnTo>
                <a:lnTo>
                  <a:pt x="272" y="381"/>
                </a:lnTo>
                <a:lnTo>
                  <a:pt x="285" y="368"/>
                </a:lnTo>
                <a:lnTo>
                  <a:pt x="297" y="354"/>
                </a:lnTo>
                <a:lnTo>
                  <a:pt x="308" y="339"/>
                </a:lnTo>
                <a:lnTo>
                  <a:pt x="315" y="326"/>
                </a:lnTo>
                <a:lnTo>
                  <a:pt x="327" y="306"/>
                </a:lnTo>
                <a:lnTo>
                  <a:pt x="335" y="285"/>
                </a:lnTo>
                <a:lnTo>
                  <a:pt x="338" y="265"/>
                </a:lnTo>
                <a:lnTo>
                  <a:pt x="334" y="249"/>
                </a:lnTo>
                <a:lnTo>
                  <a:pt x="326" y="238"/>
                </a:lnTo>
                <a:lnTo>
                  <a:pt x="315" y="232"/>
                </a:lnTo>
                <a:lnTo>
                  <a:pt x="302" y="229"/>
                </a:lnTo>
                <a:close/>
                <a:moveTo>
                  <a:pt x="4" y="136"/>
                </a:moveTo>
                <a:lnTo>
                  <a:pt x="16" y="236"/>
                </a:lnTo>
                <a:lnTo>
                  <a:pt x="23" y="337"/>
                </a:lnTo>
                <a:lnTo>
                  <a:pt x="27" y="436"/>
                </a:lnTo>
                <a:lnTo>
                  <a:pt x="27" y="437"/>
                </a:lnTo>
                <a:lnTo>
                  <a:pt x="27" y="439"/>
                </a:lnTo>
                <a:lnTo>
                  <a:pt x="44" y="452"/>
                </a:lnTo>
                <a:lnTo>
                  <a:pt x="65" y="460"/>
                </a:lnTo>
                <a:lnTo>
                  <a:pt x="88" y="465"/>
                </a:lnTo>
                <a:lnTo>
                  <a:pt x="112" y="466"/>
                </a:lnTo>
                <a:lnTo>
                  <a:pt x="136" y="466"/>
                </a:lnTo>
                <a:lnTo>
                  <a:pt x="160" y="462"/>
                </a:lnTo>
                <a:lnTo>
                  <a:pt x="179" y="458"/>
                </a:lnTo>
                <a:lnTo>
                  <a:pt x="181" y="458"/>
                </a:lnTo>
                <a:lnTo>
                  <a:pt x="182" y="458"/>
                </a:lnTo>
                <a:lnTo>
                  <a:pt x="276" y="166"/>
                </a:lnTo>
                <a:lnTo>
                  <a:pt x="242" y="182"/>
                </a:lnTo>
                <a:lnTo>
                  <a:pt x="207" y="191"/>
                </a:lnTo>
                <a:lnTo>
                  <a:pt x="171" y="195"/>
                </a:lnTo>
                <a:lnTo>
                  <a:pt x="135" y="194"/>
                </a:lnTo>
                <a:lnTo>
                  <a:pt x="99" y="187"/>
                </a:lnTo>
                <a:lnTo>
                  <a:pt x="65" y="176"/>
                </a:lnTo>
                <a:lnTo>
                  <a:pt x="33" y="159"/>
                </a:lnTo>
                <a:lnTo>
                  <a:pt x="4" y="136"/>
                </a:lnTo>
                <a:close/>
                <a:moveTo>
                  <a:pt x="129" y="124"/>
                </a:moveTo>
                <a:lnTo>
                  <a:pt x="109" y="124"/>
                </a:lnTo>
                <a:lnTo>
                  <a:pt x="112" y="126"/>
                </a:lnTo>
                <a:lnTo>
                  <a:pt x="114" y="127"/>
                </a:lnTo>
                <a:lnTo>
                  <a:pt x="114" y="128"/>
                </a:lnTo>
                <a:lnTo>
                  <a:pt x="114" y="128"/>
                </a:lnTo>
                <a:lnTo>
                  <a:pt x="112" y="130"/>
                </a:lnTo>
                <a:lnTo>
                  <a:pt x="107" y="128"/>
                </a:lnTo>
                <a:lnTo>
                  <a:pt x="101" y="126"/>
                </a:lnTo>
                <a:lnTo>
                  <a:pt x="75" y="128"/>
                </a:lnTo>
                <a:lnTo>
                  <a:pt x="48" y="135"/>
                </a:lnTo>
                <a:lnTo>
                  <a:pt x="26" y="145"/>
                </a:lnTo>
                <a:lnTo>
                  <a:pt x="25" y="145"/>
                </a:lnTo>
                <a:lnTo>
                  <a:pt x="61" y="166"/>
                </a:lnTo>
                <a:lnTo>
                  <a:pt x="99" y="181"/>
                </a:lnTo>
                <a:lnTo>
                  <a:pt x="139" y="187"/>
                </a:lnTo>
                <a:lnTo>
                  <a:pt x="178" y="187"/>
                </a:lnTo>
                <a:lnTo>
                  <a:pt x="219" y="181"/>
                </a:lnTo>
                <a:lnTo>
                  <a:pt x="258" y="169"/>
                </a:lnTo>
                <a:lnTo>
                  <a:pt x="239" y="153"/>
                </a:lnTo>
                <a:lnTo>
                  <a:pt x="219" y="140"/>
                </a:lnTo>
                <a:lnTo>
                  <a:pt x="212" y="143"/>
                </a:lnTo>
                <a:lnTo>
                  <a:pt x="205" y="145"/>
                </a:lnTo>
                <a:lnTo>
                  <a:pt x="198" y="145"/>
                </a:lnTo>
                <a:lnTo>
                  <a:pt x="196" y="145"/>
                </a:lnTo>
                <a:lnTo>
                  <a:pt x="196" y="144"/>
                </a:lnTo>
                <a:lnTo>
                  <a:pt x="196" y="143"/>
                </a:lnTo>
                <a:lnTo>
                  <a:pt x="198" y="141"/>
                </a:lnTo>
                <a:lnTo>
                  <a:pt x="205" y="140"/>
                </a:lnTo>
                <a:lnTo>
                  <a:pt x="212" y="138"/>
                </a:lnTo>
                <a:lnTo>
                  <a:pt x="184" y="128"/>
                </a:lnTo>
                <a:lnTo>
                  <a:pt x="156" y="124"/>
                </a:lnTo>
                <a:lnTo>
                  <a:pt x="158" y="134"/>
                </a:lnTo>
                <a:lnTo>
                  <a:pt x="158" y="135"/>
                </a:lnTo>
                <a:lnTo>
                  <a:pt x="157" y="135"/>
                </a:lnTo>
                <a:lnTo>
                  <a:pt x="156" y="135"/>
                </a:lnTo>
                <a:lnTo>
                  <a:pt x="156" y="135"/>
                </a:lnTo>
                <a:lnTo>
                  <a:pt x="153" y="130"/>
                </a:lnTo>
                <a:lnTo>
                  <a:pt x="150" y="124"/>
                </a:lnTo>
                <a:lnTo>
                  <a:pt x="129" y="124"/>
                </a:lnTo>
                <a:close/>
                <a:moveTo>
                  <a:pt x="232" y="123"/>
                </a:moveTo>
                <a:lnTo>
                  <a:pt x="230" y="128"/>
                </a:lnTo>
                <a:lnTo>
                  <a:pt x="226" y="134"/>
                </a:lnTo>
                <a:lnTo>
                  <a:pt x="224" y="136"/>
                </a:lnTo>
                <a:lnTo>
                  <a:pt x="245" y="149"/>
                </a:lnTo>
                <a:lnTo>
                  <a:pt x="262" y="165"/>
                </a:lnTo>
                <a:lnTo>
                  <a:pt x="263" y="166"/>
                </a:lnTo>
                <a:lnTo>
                  <a:pt x="277" y="160"/>
                </a:lnTo>
                <a:lnTo>
                  <a:pt x="277" y="160"/>
                </a:lnTo>
                <a:lnTo>
                  <a:pt x="276" y="159"/>
                </a:lnTo>
                <a:lnTo>
                  <a:pt x="255" y="139"/>
                </a:lnTo>
                <a:lnTo>
                  <a:pt x="232" y="123"/>
                </a:lnTo>
                <a:close/>
                <a:moveTo>
                  <a:pt x="80" y="102"/>
                </a:moveTo>
                <a:lnTo>
                  <a:pt x="40" y="113"/>
                </a:lnTo>
                <a:lnTo>
                  <a:pt x="3" y="130"/>
                </a:lnTo>
                <a:lnTo>
                  <a:pt x="4" y="131"/>
                </a:lnTo>
                <a:lnTo>
                  <a:pt x="14" y="139"/>
                </a:lnTo>
                <a:lnTo>
                  <a:pt x="23" y="145"/>
                </a:lnTo>
                <a:lnTo>
                  <a:pt x="23" y="144"/>
                </a:lnTo>
                <a:lnTo>
                  <a:pt x="23" y="144"/>
                </a:lnTo>
                <a:lnTo>
                  <a:pt x="25" y="143"/>
                </a:lnTo>
                <a:lnTo>
                  <a:pt x="44" y="132"/>
                </a:lnTo>
                <a:lnTo>
                  <a:pt x="68" y="124"/>
                </a:lnTo>
                <a:lnTo>
                  <a:pt x="94" y="121"/>
                </a:lnTo>
                <a:lnTo>
                  <a:pt x="88" y="115"/>
                </a:lnTo>
                <a:lnTo>
                  <a:pt x="84" y="109"/>
                </a:lnTo>
                <a:lnTo>
                  <a:pt x="80" y="102"/>
                </a:lnTo>
                <a:close/>
                <a:moveTo>
                  <a:pt x="158" y="98"/>
                </a:moveTo>
                <a:lnTo>
                  <a:pt x="154" y="104"/>
                </a:lnTo>
                <a:lnTo>
                  <a:pt x="153" y="109"/>
                </a:lnTo>
                <a:lnTo>
                  <a:pt x="153" y="114"/>
                </a:lnTo>
                <a:lnTo>
                  <a:pt x="153" y="119"/>
                </a:lnTo>
                <a:lnTo>
                  <a:pt x="164" y="119"/>
                </a:lnTo>
                <a:lnTo>
                  <a:pt x="191" y="124"/>
                </a:lnTo>
                <a:lnTo>
                  <a:pt x="219" y="134"/>
                </a:lnTo>
                <a:lnTo>
                  <a:pt x="221" y="130"/>
                </a:lnTo>
                <a:lnTo>
                  <a:pt x="225" y="126"/>
                </a:lnTo>
                <a:lnTo>
                  <a:pt x="226" y="121"/>
                </a:lnTo>
                <a:lnTo>
                  <a:pt x="194" y="106"/>
                </a:lnTo>
                <a:lnTo>
                  <a:pt x="158" y="98"/>
                </a:lnTo>
                <a:close/>
                <a:moveTo>
                  <a:pt x="118" y="97"/>
                </a:moveTo>
                <a:lnTo>
                  <a:pt x="86" y="101"/>
                </a:lnTo>
                <a:lnTo>
                  <a:pt x="90" y="107"/>
                </a:lnTo>
                <a:lnTo>
                  <a:pt x="94" y="114"/>
                </a:lnTo>
                <a:lnTo>
                  <a:pt x="101" y="119"/>
                </a:lnTo>
                <a:lnTo>
                  <a:pt x="126" y="118"/>
                </a:lnTo>
                <a:lnTo>
                  <a:pt x="148" y="119"/>
                </a:lnTo>
                <a:lnTo>
                  <a:pt x="147" y="107"/>
                </a:lnTo>
                <a:lnTo>
                  <a:pt x="149" y="97"/>
                </a:lnTo>
                <a:lnTo>
                  <a:pt x="118" y="97"/>
                </a:lnTo>
                <a:close/>
                <a:moveTo>
                  <a:pt x="198" y="0"/>
                </a:moveTo>
                <a:lnTo>
                  <a:pt x="199" y="1"/>
                </a:lnTo>
                <a:lnTo>
                  <a:pt x="200" y="3"/>
                </a:lnTo>
                <a:lnTo>
                  <a:pt x="200" y="4"/>
                </a:lnTo>
                <a:lnTo>
                  <a:pt x="194" y="15"/>
                </a:lnTo>
                <a:lnTo>
                  <a:pt x="190" y="25"/>
                </a:lnTo>
                <a:lnTo>
                  <a:pt x="188" y="38"/>
                </a:lnTo>
                <a:lnTo>
                  <a:pt x="190" y="43"/>
                </a:lnTo>
                <a:lnTo>
                  <a:pt x="191" y="49"/>
                </a:lnTo>
                <a:lnTo>
                  <a:pt x="194" y="54"/>
                </a:lnTo>
                <a:lnTo>
                  <a:pt x="194" y="59"/>
                </a:lnTo>
                <a:lnTo>
                  <a:pt x="194" y="64"/>
                </a:lnTo>
                <a:lnTo>
                  <a:pt x="192" y="69"/>
                </a:lnTo>
                <a:lnTo>
                  <a:pt x="191" y="73"/>
                </a:lnTo>
                <a:lnTo>
                  <a:pt x="187" y="80"/>
                </a:lnTo>
                <a:lnTo>
                  <a:pt x="183" y="84"/>
                </a:lnTo>
                <a:lnTo>
                  <a:pt x="178" y="88"/>
                </a:lnTo>
                <a:lnTo>
                  <a:pt x="174" y="89"/>
                </a:lnTo>
                <a:lnTo>
                  <a:pt x="171" y="89"/>
                </a:lnTo>
                <a:lnTo>
                  <a:pt x="169" y="90"/>
                </a:lnTo>
                <a:lnTo>
                  <a:pt x="166" y="92"/>
                </a:lnTo>
                <a:lnTo>
                  <a:pt x="165" y="93"/>
                </a:lnTo>
                <a:lnTo>
                  <a:pt x="198" y="100"/>
                </a:lnTo>
                <a:lnTo>
                  <a:pt x="228" y="111"/>
                </a:lnTo>
                <a:lnTo>
                  <a:pt x="229" y="110"/>
                </a:lnTo>
                <a:lnTo>
                  <a:pt x="229" y="102"/>
                </a:lnTo>
                <a:lnTo>
                  <a:pt x="229" y="94"/>
                </a:lnTo>
                <a:lnTo>
                  <a:pt x="229" y="88"/>
                </a:lnTo>
                <a:lnTo>
                  <a:pt x="232" y="83"/>
                </a:lnTo>
                <a:lnTo>
                  <a:pt x="234" y="76"/>
                </a:lnTo>
                <a:lnTo>
                  <a:pt x="238" y="72"/>
                </a:lnTo>
                <a:lnTo>
                  <a:pt x="243" y="69"/>
                </a:lnTo>
                <a:lnTo>
                  <a:pt x="249" y="67"/>
                </a:lnTo>
                <a:lnTo>
                  <a:pt x="254" y="66"/>
                </a:lnTo>
                <a:lnTo>
                  <a:pt x="260" y="66"/>
                </a:lnTo>
                <a:lnTo>
                  <a:pt x="267" y="67"/>
                </a:lnTo>
                <a:lnTo>
                  <a:pt x="275" y="68"/>
                </a:lnTo>
                <a:lnTo>
                  <a:pt x="283" y="68"/>
                </a:lnTo>
                <a:lnTo>
                  <a:pt x="288" y="66"/>
                </a:lnTo>
                <a:lnTo>
                  <a:pt x="291" y="58"/>
                </a:lnTo>
                <a:lnTo>
                  <a:pt x="292" y="56"/>
                </a:lnTo>
                <a:lnTo>
                  <a:pt x="293" y="56"/>
                </a:lnTo>
                <a:lnTo>
                  <a:pt x="294" y="56"/>
                </a:lnTo>
                <a:lnTo>
                  <a:pt x="296" y="58"/>
                </a:lnTo>
                <a:lnTo>
                  <a:pt x="296" y="59"/>
                </a:lnTo>
                <a:lnTo>
                  <a:pt x="296" y="64"/>
                </a:lnTo>
                <a:lnTo>
                  <a:pt x="294" y="68"/>
                </a:lnTo>
                <a:lnTo>
                  <a:pt x="292" y="71"/>
                </a:lnTo>
                <a:lnTo>
                  <a:pt x="288" y="73"/>
                </a:lnTo>
                <a:lnTo>
                  <a:pt x="283" y="75"/>
                </a:lnTo>
                <a:lnTo>
                  <a:pt x="279" y="75"/>
                </a:lnTo>
                <a:lnTo>
                  <a:pt x="275" y="75"/>
                </a:lnTo>
                <a:lnTo>
                  <a:pt x="271" y="75"/>
                </a:lnTo>
                <a:lnTo>
                  <a:pt x="267" y="73"/>
                </a:lnTo>
                <a:lnTo>
                  <a:pt x="262" y="73"/>
                </a:lnTo>
                <a:lnTo>
                  <a:pt x="258" y="72"/>
                </a:lnTo>
                <a:lnTo>
                  <a:pt x="254" y="72"/>
                </a:lnTo>
                <a:lnTo>
                  <a:pt x="250" y="73"/>
                </a:lnTo>
                <a:lnTo>
                  <a:pt x="243" y="80"/>
                </a:lnTo>
                <a:lnTo>
                  <a:pt x="237" y="90"/>
                </a:lnTo>
                <a:lnTo>
                  <a:pt x="234" y="101"/>
                </a:lnTo>
                <a:lnTo>
                  <a:pt x="234" y="109"/>
                </a:lnTo>
                <a:lnTo>
                  <a:pt x="234" y="115"/>
                </a:lnTo>
                <a:lnTo>
                  <a:pt x="251" y="126"/>
                </a:lnTo>
                <a:lnTo>
                  <a:pt x="267" y="140"/>
                </a:lnTo>
                <a:lnTo>
                  <a:pt x="280" y="156"/>
                </a:lnTo>
                <a:lnTo>
                  <a:pt x="281" y="155"/>
                </a:lnTo>
                <a:lnTo>
                  <a:pt x="283" y="156"/>
                </a:lnTo>
                <a:lnTo>
                  <a:pt x="284" y="157"/>
                </a:lnTo>
                <a:lnTo>
                  <a:pt x="284" y="159"/>
                </a:lnTo>
                <a:lnTo>
                  <a:pt x="284" y="161"/>
                </a:lnTo>
                <a:lnTo>
                  <a:pt x="284" y="161"/>
                </a:lnTo>
                <a:lnTo>
                  <a:pt x="283" y="162"/>
                </a:lnTo>
                <a:lnTo>
                  <a:pt x="263" y="234"/>
                </a:lnTo>
                <a:lnTo>
                  <a:pt x="277" y="225"/>
                </a:lnTo>
                <a:lnTo>
                  <a:pt x="293" y="221"/>
                </a:lnTo>
                <a:lnTo>
                  <a:pt x="310" y="221"/>
                </a:lnTo>
                <a:lnTo>
                  <a:pt x="325" y="228"/>
                </a:lnTo>
                <a:lnTo>
                  <a:pt x="335" y="238"/>
                </a:lnTo>
                <a:lnTo>
                  <a:pt x="342" y="249"/>
                </a:lnTo>
                <a:lnTo>
                  <a:pt x="343" y="262"/>
                </a:lnTo>
                <a:lnTo>
                  <a:pt x="343" y="275"/>
                </a:lnTo>
                <a:lnTo>
                  <a:pt x="340" y="288"/>
                </a:lnTo>
                <a:lnTo>
                  <a:pt x="335" y="301"/>
                </a:lnTo>
                <a:lnTo>
                  <a:pt x="330" y="314"/>
                </a:lnTo>
                <a:lnTo>
                  <a:pt x="322" y="329"/>
                </a:lnTo>
                <a:lnTo>
                  <a:pt x="311" y="346"/>
                </a:lnTo>
                <a:lnTo>
                  <a:pt x="300" y="363"/>
                </a:lnTo>
                <a:lnTo>
                  <a:pt x="285" y="377"/>
                </a:lnTo>
                <a:lnTo>
                  <a:pt x="271" y="390"/>
                </a:lnTo>
                <a:lnTo>
                  <a:pt x="256" y="401"/>
                </a:lnTo>
                <a:lnTo>
                  <a:pt x="241" y="406"/>
                </a:lnTo>
                <a:lnTo>
                  <a:pt x="225" y="405"/>
                </a:lnTo>
                <a:lnTo>
                  <a:pt x="209" y="397"/>
                </a:lnTo>
                <a:lnTo>
                  <a:pt x="184" y="461"/>
                </a:lnTo>
                <a:lnTo>
                  <a:pt x="183" y="462"/>
                </a:lnTo>
                <a:lnTo>
                  <a:pt x="183" y="462"/>
                </a:lnTo>
                <a:lnTo>
                  <a:pt x="182" y="462"/>
                </a:lnTo>
                <a:lnTo>
                  <a:pt x="182" y="464"/>
                </a:lnTo>
                <a:lnTo>
                  <a:pt x="150" y="470"/>
                </a:lnTo>
                <a:lnTo>
                  <a:pt x="120" y="471"/>
                </a:lnTo>
                <a:lnTo>
                  <a:pt x="89" y="469"/>
                </a:lnTo>
                <a:lnTo>
                  <a:pt x="75" y="466"/>
                </a:lnTo>
                <a:lnTo>
                  <a:pt x="59" y="462"/>
                </a:lnTo>
                <a:lnTo>
                  <a:pt x="44" y="457"/>
                </a:lnTo>
                <a:lnTo>
                  <a:pt x="31" y="448"/>
                </a:lnTo>
                <a:lnTo>
                  <a:pt x="22" y="437"/>
                </a:lnTo>
                <a:lnTo>
                  <a:pt x="22" y="436"/>
                </a:lnTo>
                <a:lnTo>
                  <a:pt x="22" y="436"/>
                </a:lnTo>
                <a:lnTo>
                  <a:pt x="16" y="335"/>
                </a:lnTo>
                <a:lnTo>
                  <a:pt x="8" y="234"/>
                </a:lnTo>
                <a:lnTo>
                  <a:pt x="0" y="134"/>
                </a:lnTo>
                <a:lnTo>
                  <a:pt x="0" y="132"/>
                </a:lnTo>
                <a:lnTo>
                  <a:pt x="1" y="131"/>
                </a:lnTo>
                <a:lnTo>
                  <a:pt x="3" y="130"/>
                </a:lnTo>
                <a:lnTo>
                  <a:pt x="3" y="130"/>
                </a:lnTo>
                <a:lnTo>
                  <a:pt x="10" y="119"/>
                </a:lnTo>
                <a:lnTo>
                  <a:pt x="22" y="111"/>
                </a:lnTo>
                <a:lnTo>
                  <a:pt x="35" y="106"/>
                </a:lnTo>
                <a:lnTo>
                  <a:pt x="48" y="104"/>
                </a:lnTo>
                <a:lnTo>
                  <a:pt x="61" y="100"/>
                </a:lnTo>
                <a:lnTo>
                  <a:pt x="77" y="97"/>
                </a:lnTo>
                <a:lnTo>
                  <a:pt x="76" y="92"/>
                </a:lnTo>
                <a:lnTo>
                  <a:pt x="76" y="81"/>
                </a:lnTo>
                <a:lnTo>
                  <a:pt x="77" y="72"/>
                </a:lnTo>
                <a:lnTo>
                  <a:pt x="78" y="64"/>
                </a:lnTo>
                <a:lnTo>
                  <a:pt x="78" y="56"/>
                </a:lnTo>
                <a:lnTo>
                  <a:pt x="75" y="49"/>
                </a:lnTo>
                <a:lnTo>
                  <a:pt x="65" y="39"/>
                </a:lnTo>
                <a:lnTo>
                  <a:pt x="63" y="38"/>
                </a:lnTo>
                <a:lnTo>
                  <a:pt x="60" y="37"/>
                </a:lnTo>
                <a:lnTo>
                  <a:pt x="59" y="35"/>
                </a:lnTo>
                <a:lnTo>
                  <a:pt x="56" y="34"/>
                </a:lnTo>
                <a:lnTo>
                  <a:pt x="55" y="32"/>
                </a:lnTo>
                <a:lnTo>
                  <a:pt x="55" y="28"/>
                </a:lnTo>
                <a:lnTo>
                  <a:pt x="55" y="26"/>
                </a:lnTo>
                <a:lnTo>
                  <a:pt x="56" y="25"/>
                </a:lnTo>
                <a:lnTo>
                  <a:pt x="57" y="25"/>
                </a:lnTo>
                <a:lnTo>
                  <a:pt x="59" y="26"/>
                </a:lnTo>
                <a:lnTo>
                  <a:pt x="61" y="29"/>
                </a:lnTo>
                <a:lnTo>
                  <a:pt x="64" y="32"/>
                </a:lnTo>
                <a:lnTo>
                  <a:pt x="68" y="34"/>
                </a:lnTo>
                <a:lnTo>
                  <a:pt x="72" y="35"/>
                </a:lnTo>
                <a:lnTo>
                  <a:pt x="76" y="38"/>
                </a:lnTo>
                <a:lnTo>
                  <a:pt x="78" y="41"/>
                </a:lnTo>
                <a:lnTo>
                  <a:pt x="82" y="45"/>
                </a:lnTo>
                <a:lnTo>
                  <a:pt x="84" y="50"/>
                </a:lnTo>
                <a:lnTo>
                  <a:pt x="85" y="56"/>
                </a:lnTo>
                <a:lnTo>
                  <a:pt x="85" y="67"/>
                </a:lnTo>
                <a:lnTo>
                  <a:pt x="84" y="77"/>
                </a:lnTo>
                <a:lnTo>
                  <a:pt x="84" y="87"/>
                </a:lnTo>
                <a:lnTo>
                  <a:pt x="85" y="94"/>
                </a:lnTo>
                <a:lnTo>
                  <a:pt x="119" y="90"/>
                </a:lnTo>
                <a:lnTo>
                  <a:pt x="153" y="92"/>
                </a:lnTo>
                <a:lnTo>
                  <a:pt x="157" y="88"/>
                </a:lnTo>
                <a:lnTo>
                  <a:pt x="162" y="87"/>
                </a:lnTo>
                <a:lnTo>
                  <a:pt x="166" y="85"/>
                </a:lnTo>
                <a:lnTo>
                  <a:pt x="170" y="84"/>
                </a:lnTo>
                <a:lnTo>
                  <a:pt x="182" y="76"/>
                </a:lnTo>
                <a:lnTo>
                  <a:pt x="187" y="68"/>
                </a:lnTo>
                <a:lnTo>
                  <a:pt x="188" y="60"/>
                </a:lnTo>
                <a:lnTo>
                  <a:pt x="187" y="54"/>
                </a:lnTo>
                <a:lnTo>
                  <a:pt x="184" y="47"/>
                </a:lnTo>
                <a:lnTo>
                  <a:pt x="182" y="39"/>
                </a:lnTo>
                <a:lnTo>
                  <a:pt x="181" y="32"/>
                </a:lnTo>
                <a:lnTo>
                  <a:pt x="183" y="20"/>
                </a:lnTo>
                <a:lnTo>
                  <a:pt x="188" y="11"/>
                </a:lnTo>
                <a:lnTo>
                  <a:pt x="195" y="1"/>
                </a:lnTo>
                <a:lnTo>
                  <a:pt x="198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Freeform 95"/>
          <p:cNvSpPr>
            <a:spLocks noEditPoints="1"/>
          </p:cNvSpPr>
          <p:nvPr/>
        </p:nvSpPr>
        <p:spPr bwMode="auto">
          <a:xfrm rot="20192837">
            <a:off x="359178" y="3252224"/>
            <a:ext cx="479084" cy="856818"/>
          </a:xfrm>
          <a:custGeom>
            <a:avLst/>
            <a:gdLst>
              <a:gd name="T0" fmla="*/ 193 w 225"/>
              <a:gd name="T1" fmla="*/ 283 h 358"/>
              <a:gd name="T2" fmla="*/ 189 w 225"/>
              <a:gd name="T3" fmla="*/ 254 h 358"/>
              <a:gd name="T4" fmla="*/ 202 w 225"/>
              <a:gd name="T5" fmla="*/ 278 h 358"/>
              <a:gd name="T6" fmla="*/ 174 w 225"/>
              <a:gd name="T7" fmla="*/ 300 h 358"/>
              <a:gd name="T8" fmla="*/ 215 w 225"/>
              <a:gd name="T9" fmla="*/ 283 h 358"/>
              <a:gd name="T10" fmla="*/ 16 w 225"/>
              <a:gd name="T11" fmla="*/ 231 h 358"/>
              <a:gd name="T12" fmla="*/ 173 w 225"/>
              <a:gd name="T13" fmla="*/ 227 h 358"/>
              <a:gd name="T14" fmla="*/ 197 w 225"/>
              <a:gd name="T15" fmla="*/ 190 h 358"/>
              <a:gd name="T16" fmla="*/ 197 w 225"/>
              <a:gd name="T17" fmla="*/ 169 h 358"/>
              <a:gd name="T18" fmla="*/ 202 w 225"/>
              <a:gd name="T19" fmla="*/ 186 h 358"/>
              <a:gd name="T20" fmla="*/ 193 w 225"/>
              <a:gd name="T21" fmla="*/ 208 h 358"/>
              <a:gd name="T22" fmla="*/ 214 w 225"/>
              <a:gd name="T23" fmla="*/ 174 h 358"/>
              <a:gd name="T24" fmla="*/ 21 w 225"/>
              <a:gd name="T25" fmla="*/ 225 h 358"/>
              <a:gd name="T26" fmla="*/ 143 w 225"/>
              <a:gd name="T27" fmla="*/ 237 h 358"/>
              <a:gd name="T28" fmla="*/ 174 w 225"/>
              <a:gd name="T29" fmla="*/ 203 h 358"/>
              <a:gd name="T30" fmla="*/ 39 w 225"/>
              <a:gd name="T31" fmla="*/ 169 h 358"/>
              <a:gd name="T32" fmla="*/ 166 w 225"/>
              <a:gd name="T33" fmla="*/ 156 h 358"/>
              <a:gd name="T34" fmla="*/ 197 w 225"/>
              <a:gd name="T35" fmla="*/ 125 h 358"/>
              <a:gd name="T36" fmla="*/ 194 w 225"/>
              <a:gd name="T37" fmla="*/ 104 h 358"/>
              <a:gd name="T38" fmla="*/ 200 w 225"/>
              <a:gd name="T39" fmla="*/ 119 h 358"/>
              <a:gd name="T40" fmla="*/ 194 w 225"/>
              <a:gd name="T41" fmla="*/ 142 h 358"/>
              <a:gd name="T42" fmla="*/ 18 w 225"/>
              <a:gd name="T43" fmla="*/ 96 h 358"/>
              <a:gd name="T44" fmla="*/ 21 w 225"/>
              <a:gd name="T45" fmla="*/ 149 h 358"/>
              <a:gd name="T46" fmla="*/ 152 w 225"/>
              <a:gd name="T47" fmla="*/ 165 h 358"/>
              <a:gd name="T48" fmla="*/ 173 w 225"/>
              <a:gd name="T49" fmla="*/ 117 h 358"/>
              <a:gd name="T50" fmla="*/ 165 w 225"/>
              <a:gd name="T51" fmla="*/ 94 h 358"/>
              <a:gd name="T52" fmla="*/ 169 w 225"/>
              <a:gd name="T53" fmla="*/ 92 h 358"/>
              <a:gd name="T54" fmla="*/ 178 w 225"/>
              <a:gd name="T55" fmla="*/ 43 h 358"/>
              <a:gd name="T56" fmla="*/ 198 w 225"/>
              <a:gd name="T57" fmla="*/ 45 h 358"/>
              <a:gd name="T58" fmla="*/ 178 w 225"/>
              <a:gd name="T59" fmla="*/ 34 h 358"/>
              <a:gd name="T60" fmla="*/ 208 w 225"/>
              <a:gd name="T61" fmla="*/ 46 h 358"/>
              <a:gd name="T62" fmla="*/ 204 w 225"/>
              <a:gd name="T63" fmla="*/ 64 h 358"/>
              <a:gd name="T64" fmla="*/ 18 w 225"/>
              <a:gd name="T65" fmla="*/ 16 h 358"/>
              <a:gd name="T66" fmla="*/ 79 w 225"/>
              <a:gd name="T67" fmla="*/ 102 h 358"/>
              <a:gd name="T68" fmla="*/ 168 w 225"/>
              <a:gd name="T69" fmla="*/ 20 h 358"/>
              <a:gd name="T70" fmla="*/ 22 w 225"/>
              <a:gd name="T71" fmla="*/ 15 h 358"/>
              <a:gd name="T72" fmla="*/ 130 w 225"/>
              <a:gd name="T73" fmla="*/ 3 h 358"/>
              <a:gd name="T74" fmla="*/ 174 w 225"/>
              <a:gd name="T75" fmla="*/ 22 h 358"/>
              <a:gd name="T76" fmla="*/ 217 w 225"/>
              <a:gd name="T77" fmla="*/ 62 h 358"/>
              <a:gd name="T78" fmla="*/ 174 w 225"/>
              <a:gd name="T79" fmla="*/ 89 h 358"/>
              <a:gd name="T80" fmla="*/ 220 w 225"/>
              <a:gd name="T81" fmla="*/ 101 h 358"/>
              <a:gd name="T82" fmla="*/ 173 w 225"/>
              <a:gd name="T83" fmla="*/ 140 h 358"/>
              <a:gd name="T84" fmla="*/ 186 w 225"/>
              <a:gd name="T85" fmla="*/ 169 h 358"/>
              <a:gd name="T86" fmla="*/ 200 w 225"/>
              <a:gd name="T87" fmla="*/ 214 h 358"/>
              <a:gd name="T88" fmla="*/ 182 w 225"/>
              <a:gd name="T89" fmla="*/ 232 h 358"/>
              <a:gd name="T90" fmla="*/ 212 w 225"/>
              <a:gd name="T91" fmla="*/ 306 h 358"/>
              <a:gd name="T92" fmla="*/ 97 w 225"/>
              <a:gd name="T93" fmla="*/ 358 h 358"/>
              <a:gd name="T94" fmla="*/ 3 w 225"/>
              <a:gd name="T95" fmla="*/ 234 h 358"/>
              <a:gd name="T96" fmla="*/ 59 w 225"/>
              <a:gd name="T97" fmla="*/ 339 h 358"/>
              <a:gd name="T98" fmla="*/ 173 w 225"/>
              <a:gd name="T99" fmla="*/ 272 h 358"/>
              <a:gd name="T100" fmla="*/ 80 w 225"/>
              <a:gd name="T101" fmla="*/ 248 h 358"/>
              <a:gd name="T102" fmla="*/ 1 w 225"/>
              <a:gd name="T103" fmla="*/ 231 h 358"/>
              <a:gd name="T104" fmla="*/ 5 w 225"/>
              <a:gd name="T105" fmla="*/ 160 h 358"/>
              <a:gd name="T106" fmla="*/ 9 w 225"/>
              <a:gd name="T107" fmla="*/ 159 h 358"/>
              <a:gd name="T108" fmla="*/ 12 w 225"/>
              <a:gd name="T109" fmla="*/ 139 h 358"/>
              <a:gd name="T110" fmla="*/ 15 w 225"/>
              <a:gd name="T111" fmla="*/ 90 h 358"/>
              <a:gd name="T112" fmla="*/ 13 w 225"/>
              <a:gd name="T113" fmla="*/ 12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25" h="358">
                <a:moveTo>
                  <a:pt x="187" y="270"/>
                </a:moveTo>
                <a:lnTo>
                  <a:pt x="183" y="270"/>
                </a:lnTo>
                <a:lnTo>
                  <a:pt x="181" y="270"/>
                </a:lnTo>
                <a:lnTo>
                  <a:pt x="178" y="284"/>
                </a:lnTo>
                <a:lnTo>
                  <a:pt x="178" y="284"/>
                </a:lnTo>
                <a:lnTo>
                  <a:pt x="182" y="284"/>
                </a:lnTo>
                <a:lnTo>
                  <a:pt x="186" y="286"/>
                </a:lnTo>
                <a:lnTo>
                  <a:pt x="190" y="284"/>
                </a:lnTo>
                <a:lnTo>
                  <a:pt x="193" y="283"/>
                </a:lnTo>
                <a:lnTo>
                  <a:pt x="195" y="282"/>
                </a:lnTo>
                <a:lnTo>
                  <a:pt x="197" y="279"/>
                </a:lnTo>
                <a:lnTo>
                  <a:pt x="197" y="276"/>
                </a:lnTo>
                <a:lnTo>
                  <a:pt x="195" y="272"/>
                </a:lnTo>
                <a:lnTo>
                  <a:pt x="193" y="271"/>
                </a:lnTo>
                <a:lnTo>
                  <a:pt x="190" y="271"/>
                </a:lnTo>
                <a:lnTo>
                  <a:pt x="187" y="270"/>
                </a:lnTo>
                <a:close/>
                <a:moveTo>
                  <a:pt x="197" y="254"/>
                </a:moveTo>
                <a:lnTo>
                  <a:pt x="189" y="254"/>
                </a:lnTo>
                <a:lnTo>
                  <a:pt x="182" y="258"/>
                </a:lnTo>
                <a:lnTo>
                  <a:pt x="182" y="263"/>
                </a:lnTo>
                <a:lnTo>
                  <a:pt x="186" y="263"/>
                </a:lnTo>
                <a:lnTo>
                  <a:pt x="190" y="265"/>
                </a:lnTo>
                <a:lnTo>
                  <a:pt x="194" y="266"/>
                </a:lnTo>
                <a:lnTo>
                  <a:pt x="197" y="267"/>
                </a:lnTo>
                <a:lnTo>
                  <a:pt x="200" y="270"/>
                </a:lnTo>
                <a:lnTo>
                  <a:pt x="202" y="274"/>
                </a:lnTo>
                <a:lnTo>
                  <a:pt x="202" y="278"/>
                </a:lnTo>
                <a:lnTo>
                  <a:pt x="202" y="282"/>
                </a:lnTo>
                <a:lnTo>
                  <a:pt x="200" y="284"/>
                </a:lnTo>
                <a:lnTo>
                  <a:pt x="198" y="287"/>
                </a:lnTo>
                <a:lnTo>
                  <a:pt x="194" y="289"/>
                </a:lnTo>
                <a:lnTo>
                  <a:pt x="190" y="289"/>
                </a:lnTo>
                <a:lnTo>
                  <a:pt x="186" y="289"/>
                </a:lnTo>
                <a:lnTo>
                  <a:pt x="182" y="288"/>
                </a:lnTo>
                <a:lnTo>
                  <a:pt x="178" y="287"/>
                </a:lnTo>
                <a:lnTo>
                  <a:pt x="174" y="300"/>
                </a:lnTo>
                <a:lnTo>
                  <a:pt x="174" y="301"/>
                </a:lnTo>
                <a:lnTo>
                  <a:pt x="176" y="304"/>
                </a:lnTo>
                <a:lnTo>
                  <a:pt x="182" y="305"/>
                </a:lnTo>
                <a:lnTo>
                  <a:pt x="190" y="305"/>
                </a:lnTo>
                <a:lnTo>
                  <a:pt x="198" y="305"/>
                </a:lnTo>
                <a:lnTo>
                  <a:pt x="200" y="305"/>
                </a:lnTo>
                <a:lnTo>
                  <a:pt x="210" y="300"/>
                </a:lnTo>
                <a:lnTo>
                  <a:pt x="214" y="292"/>
                </a:lnTo>
                <a:lnTo>
                  <a:pt x="215" y="283"/>
                </a:lnTo>
                <a:lnTo>
                  <a:pt x="214" y="272"/>
                </a:lnTo>
                <a:lnTo>
                  <a:pt x="211" y="263"/>
                </a:lnTo>
                <a:lnTo>
                  <a:pt x="204" y="257"/>
                </a:lnTo>
                <a:lnTo>
                  <a:pt x="197" y="254"/>
                </a:lnTo>
                <a:close/>
                <a:moveTo>
                  <a:pt x="16" y="231"/>
                </a:moveTo>
                <a:lnTo>
                  <a:pt x="11" y="232"/>
                </a:lnTo>
                <a:lnTo>
                  <a:pt x="5" y="232"/>
                </a:lnTo>
                <a:lnTo>
                  <a:pt x="21" y="237"/>
                </a:lnTo>
                <a:lnTo>
                  <a:pt x="16" y="231"/>
                </a:lnTo>
                <a:close/>
                <a:moveTo>
                  <a:pt x="173" y="227"/>
                </a:moveTo>
                <a:lnTo>
                  <a:pt x="168" y="233"/>
                </a:lnTo>
                <a:lnTo>
                  <a:pt x="172" y="233"/>
                </a:lnTo>
                <a:lnTo>
                  <a:pt x="173" y="233"/>
                </a:lnTo>
                <a:lnTo>
                  <a:pt x="174" y="233"/>
                </a:lnTo>
                <a:lnTo>
                  <a:pt x="174" y="232"/>
                </a:lnTo>
                <a:lnTo>
                  <a:pt x="174" y="231"/>
                </a:lnTo>
                <a:lnTo>
                  <a:pt x="176" y="231"/>
                </a:lnTo>
                <a:lnTo>
                  <a:pt x="173" y="227"/>
                </a:lnTo>
                <a:lnTo>
                  <a:pt x="173" y="227"/>
                </a:lnTo>
                <a:close/>
                <a:moveTo>
                  <a:pt x="185" y="183"/>
                </a:moveTo>
                <a:lnTo>
                  <a:pt x="185" y="193"/>
                </a:lnTo>
                <a:lnTo>
                  <a:pt x="186" y="193"/>
                </a:lnTo>
                <a:lnTo>
                  <a:pt x="189" y="194"/>
                </a:lnTo>
                <a:lnTo>
                  <a:pt x="191" y="194"/>
                </a:lnTo>
                <a:lnTo>
                  <a:pt x="194" y="194"/>
                </a:lnTo>
                <a:lnTo>
                  <a:pt x="195" y="193"/>
                </a:lnTo>
                <a:lnTo>
                  <a:pt x="197" y="190"/>
                </a:lnTo>
                <a:lnTo>
                  <a:pt x="197" y="187"/>
                </a:lnTo>
                <a:lnTo>
                  <a:pt x="195" y="186"/>
                </a:lnTo>
                <a:lnTo>
                  <a:pt x="194" y="185"/>
                </a:lnTo>
                <a:lnTo>
                  <a:pt x="191" y="185"/>
                </a:lnTo>
                <a:lnTo>
                  <a:pt x="190" y="185"/>
                </a:lnTo>
                <a:lnTo>
                  <a:pt x="187" y="185"/>
                </a:lnTo>
                <a:lnTo>
                  <a:pt x="185" y="183"/>
                </a:lnTo>
                <a:close/>
                <a:moveTo>
                  <a:pt x="200" y="169"/>
                </a:moveTo>
                <a:lnTo>
                  <a:pt x="197" y="169"/>
                </a:lnTo>
                <a:lnTo>
                  <a:pt x="193" y="170"/>
                </a:lnTo>
                <a:lnTo>
                  <a:pt x="189" y="173"/>
                </a:lnTo>
                <a:lnTo>
                  <a:pt x="186" y="176"/>
                </a:lnTo>
                <a:lnTo>
                  <a:pt x="186" y="180"/>
                </a:lnTo>
                <a:lnTo>
                  <a:pt x="189" y="178"/>
                </a:lnTo>
                <a:lnTo>
                  <a:pt x="193" y="180"/>
                </a:lnTo>
                <a:lnTo>
                  <a:pt x="197" y="181"/>
                </a:lnTo>
                <a:lnTo>
                  <a:pt x="200" y="183"/>
                </a:lnTo>
                <a:lnTo>
                  <a:pt x="202" y="186"/>
                </a:lnTo>
                <a:lnTo>
                  <a:pt x="202" y="190"/>
                </a:lnTo>
                <a:lnTo>
                  <a:pt x="200" y="194"/>
                </a:lnTo>
                <a:lnTo>
                  <a:pt x="199" y="195"/>
                </a:lnTo>
                <a:lnTo>
                  <a:pt x="197" y="197"/>
                </a:lnTo>
                <a:lnTo>
                  <a:pt x="194" y="198"/>
                </a:lnTo>
                <a:lnTo>
                  <a:pt x="189" y="198"/>
                </a:lnTo>
                <a:lnTo>
                  <a:pt x="183" y="197"/>
                </a:lnTo>
                <a:lnTo>
                  <a:pt x="181" y="204"/>
                </a:lnTo>
                <a:lnTo>
                  <a:pt x="193" y="208"/>
                </a:lnTo>
                <a:lnTo>
                  <a:pt x="206" y="207"/>
                </a:lnTo>
                <a:lnTo>
                  <a:pt x="210" y="204"/>
                </a:lnTo>
                <a:lnTo>
                  <a:pt x="214" y="202"/>
                </a:lnTo>
                <a:lnTo>
                  <a:pt x="216" y="198"/>
                </a:lnTo>
                <a:lnTo>
                  <a:pt x="219" y="193"/>
                </a:lnTo>
                <a:lnTo>
                  <a:pt x="219" y="189"/>
                </a:lnTo>
                <a:lnTo>
                  <a:pt x="219" y="183"/>
                </a:lnTo>
                <a:lnTo>
                  <a:pt x="216" y="178"/>
                </a:lnTo>
                <a:lnTo>
                  <a:pt x="214" y="174"/>
                </a:lnTo>
                <a:lnTo>
                  <a:pt x="210" y="172"/>
                </a:lnTo>
                <a:lnTo>
                  <a:pt x="206" y="169"/>
                </a:lnTo>
                <a:lnTo>
                  <a:pt x="200" y="169"/>
                </a:lnTo>
                <a:close/>
                <a:moveTo>
                  <a:pt x="9" y="161"/>
                </a:moveTo>
                <a:lnTo>
                  <a:pt x="9" y="162"/>
                </a:lnTo>
                <a:lnTo>
                  <a:pt x="11" y="183"/>
                </a:lnTo>
                <a:lnTo>
                  <a:pt x="13" y="206"/>
                </a:lnTo>
                <a:lnTo>
                  <a:pt x="20" y="225"/>
                </a:lnTo>
                <a:lnTo>
                  <a:pt x="21" y="225"/>
                </a:lnTo>
                <a:lnTo>
                  <a:pt x="22" y="227"/>
                </a:lnTo>
                <a:lnTo>
                  <a:pt x="22" y="227"/>
                </a:lnTo>
                <a:lnTo>
                  <a:pt x="21" y="228"/>
                </a:lnTo>
                <a:lnTo>
                  <a:pt x="28" y="237"/>
                </a:lnTo>
                <a:lnTo>
                  <a:pt x="55" y="241"/>
                </a:lnTo>
                <a:lnTo>
                  <a:pt x="84" y="241"/>
                </a:lnTo>
                <a:lnTo>
                  <a:pt x="128" y="240"/>
                </a:lnTo>
                <a:lnTo>
                  <a:pt x="134" y="238"/>
                </a:lnTo>
                <a:lnTo>
                  <a:pt x="143" y="237"/>
                </a:lnTo>
                <a:lnTo>
                  <a:pt x="153" y="234"/>
                </a:lnTo>
                <a:lnTo>
                  <a:pt x="164" y="233"/>
                </a:lnTo>
                <a:lnTo>
                  <a:pt x="169" y="221"/>
                </a:lnTo>
                <a:lnTo>
                  <a:pt x="168" y="219"/>
                </a:lnTo>
                <a:lnTo>
                  <a:pt x="169" y="217"/>
                </a:lnTo>
                <a:lnTo>
                  <a:pt x="170" y="217"/>
                </a:lnTo>
                <a:lnTo>
                  <a:pt x="173" y="206"/>
                </a:lnTo>
                <a:lnTo>
                  <a:pt x="173" y="204"/>
                </a:lnTo>
                <a:lnTo>
                  <a:pt x="174" y="203"/>
                </a:lnTo>
                <a:lnTo>
                  <a:pt x="178" y="183"/>
                </a:lnTo>
                <a:lnTo>
                  <a:pt x="180" y="162"/>
                </a:lnTo>
                <a:lnTo>
                  <a:pt x="166" y="169"/>
                </a:lnTo>
                <a:lnTo>
                  <a:pt x="149" y="172"/>
                </a:lnTo>
                <a:lnTo>
                  <a:pt x="132" y="173"/>
                </a:lnTo>
                <a:lnTo>
                  <a:pt x="115" y="173"/>
                </a:lnTo>
                <a:lnTo>
                  <a:pt x="102" y="173"/>
                </a:lnTo>
                <a:lnTo>
                  <a:pt x="71" y="173"/>
                </a:lnTo>
                <a:lnTo>
                  <a:pt x="39" y="169"/>
                </a:lnTo>
                <a:lnTo>
                  <a:pt x="9" y="161"/>
                </a:lnTo>
                <a:close/>
                <a:moveTo>
                  <a:pt x="166" y="156"/>
                </a:moveTo>
                <a:lnTo>
                  <a:pt x="164" y="160"/>
                </a:lnTo>
                <a:lnTo>
                  <a:pt x="161" y="164"/>
                </a:lnTo>
                <a:lnTo>
                  <a:pt x="177" y="161"/>
                </a:lnTo>
                <a:lnTo>
                  <a:pt x="176" y="161"/>
                </a:lnTo>
                <a:lnTo>
                  <a:pt x="174" y="160"/>
                </a:lnTo>
                <a:lnTo>
                  <a:pt x="174" y="159"/>
                </a:lnTo>
                <a:lnTo>
                  <a:pt x="166" y="156"/>
                </a:lnTo>
                <a:close/>
                <a:moveTo>
                  <a:pt x="180" y="117"/>
                </a:moveTo>
                <a:lnTo>
                  <a:pt x="178" y="125"/>
                </a:lnTo>
                <a:lnTo>
                  <a:pt x="182" y="127"/>
                </a:lnTo>
                <a:lnTo>
                  <a:pt x="186" y="128"/>
                </a:lnTo>
                <a:lnTo>
                  <a:pt x="189" y="128"/>
                </a:lnTo>
                <a:lnTo>
                  <a:pt x="191" y="128"/>
                </a:lnTo>
                <a:lnTo>
                  <a:pt x="194" y="127"/>
                </a:lnTo>
                <a:lnTo>
                  <a:pt x="195" y="127"/>
                </a:lnTo>
                <a:lnTo>
                  <a:pt x="197" y="125"/>
                </a:lnTo>
                <a:lnTo>
                  <a:pt x="195" y="122"/>
                </a:lnTo>
                <a:lnTo>
                  <a:pt x="194" y="121"/>
                </a:lnTo>
                <a:lnTo>
                  <a:pt x="193" y="119"/>
                </a:lnTo>
                <a:lnTo>
                  <a:pt x="190" y="118"/>
                </a:lnTo>
                <a:lnTo>
                  <a:pt x="186" y="118"/>
                </a:lnTo>
                <a:lnTo>
                  <a:pt x="183" y="118"/>
                </a:lnTo>
                <a:lnTo>
                  <a:pt x="180" y="117"/>
                </a:lnTo>
                <a:close/>
                <a:moveTo>
                  <a:pt x="202" y="101"/>
                </a:moveTo>
                <a:lnTo>
                  <a:pt x="194" y="104"/>
                </a:lnTo>
                <a:lnTo>
                  <a:pt x="187" y="106"/>
                </a:lnTo>
                <a:lnTo>
                  <a:pt x="181" y="111"/>
                </a:lnTo>
                <a:lnTo>
                  <a:pt x="181" y="113"/>
                </a:lnTo>
                <a:lnTo>
                  <a:pt x="185" y="111"/>
                </a:lnTo>
                <a:lnTo>
                  <a:pt x="189" y="111"/>
                </a:lnTo>
                <a:lnTo>
                  <a:pt x="193" y="113"/>
                </a:lnTo>
                <a:lnTo>
                  <a:pt x="197" y="114"/>
                </a:lnTo>
                <a:lnTo>
                  <a:pt x="199" y="117"/>
                </a:lnTo>
                <a:lnTo>
                  <a:pt x="200" y="119"/>
                </a:lnTo>
                <a:lnTo>
                  <a:pt x="202" y="123"/>
                </a:lnTo>
                <a:lnTo>
                  <a:pt x="200" y="127"/>
                </a:lnTo>
                <a:lnTo>
                  <a:pt x="197" y="131"/>
                </a:lnTo>
                <a:lnTo>
                  <a:pt x="191" y="134"/>
                </a:lnTo>
                <a:lnTo>
                  <a:pt x="183" y="132"/>
                </a:lnTo>
                <a:lnTo>
                  <a:pt x="177" y="128"/>
                </a:lnTo>
                <a:lnTo>
                  <a:pt x="176" y="134"/>
                </a:lnTo>
                <a:lnTo>
                  <a:pt x="185" y="140"/>
                </a:lnTo>
                <a:lnTo>
                  <a:pt x="194" y="142"/>
                </a:lnTo>
                <a:lnTo>
                  <a:pt x="203" y="142"/>
                </a:lnTo>
                <a:lnTo>
                  <a:pt x="211" y="136"/>
                </a:lnTo>
                <a:lnTo>
                  <a:pt x="216" y="127"/>
                </a:lnTo>
                <a:lnTo>
                  <a:pt x="219" y="119"/>
                </a:lnTo>
                <a:lnTo>
                  <a:pt x="217" y="111"/>
                </a:lnTo>
                <a:lnTo>
                  <a:pt x="215" y="105"/>
                </a:lnTo>
                <a:lnTo>
                  <a:pt x="210" y="101"/>
                </a:lnTo>
                <a:lnTo>
                  <a:pt x="202" y="101"/>
                </a:lnTo>
                <a:close/>
                <a:moveTo>
                  <a:pt x="18" y="96"/>
                </a:moveTo>
                <a:lnTo>
                  <a:pt x="18" y="97"/>
                </a:lnTo>
                <a:lnTo>
                  <a:pt x="18" y="97"/>
                </a:lnTo>
                <a:lnTo>
                  <a:pt x="18" y="98"/>
                </a:lnTo>
                <a:lnTo>
                  <a:pt x="17" y="100"/>
                </a:lnTo>
                <a:lnTo>
                  <a:pt x="17" y="101"/>
                </a:lnTo>
                <a:lnTo>
                  <a:pt x="17" y="104"/>
                </a:lnTo>
                <a:lnTo>
                  <a:pt x="16" y="111"/>
                </a:lnTo>
                <a:lnTo>
                  <a:pt x="17" y="126"/>
                </a:lnTo>
                <a:lnTo>
                  <a:pt x="21" y="149"/>
                </a:lnTo>
                <a:lnTo>
                  <a:pt x="22" y="149"/>
                </a:lnTo>
                <a:lnTo>
                  <a:pt x="24" y="151"/>
                </a:lnTo>
                <a:lnTo>
                  <a:pt x="24" y="152"/>
                </a:lnTo>
                <a:lnTo>
                  <a:pt x="22" y="153"/>
                </a:lnTo>
                <a:lnTo>
                  <a:pt x="28" y="161"/>
                </a:lnTo>
                <a:lnTo>
                  <a:pt x="56" y="165"/>
                </a:lnTo>
                <a:lnTo>
                  <a:pt x="87" y="168"/>
                </a:lnTo>
                <a:lnTo>
                  <a:pt x="119" y="168"/>
                </a:lnTo>
                <a:lnTo>
                  <a:pt x="152" y="165"/>
                </a:lnTo>
                <a:lnTo>
                  <a:pt x="155" y="162"/>
                </a:lnTo>
                <a:lnTo>
                  <a:pt x="157" y="160"/>
                </a:lnTo>
                <a:lnTo>
                  <a:pt x="160" y="156"/>
                </a:lnTo>
                <a:lnTo>
                  <a:pt x="162" y="151"/>
                </a:lnTo>
                <a:lnTo>
                  <a:pt x="162" y="151"/>
                </a:lnTo>
                <a:lnTo>
                  <a:pt x="165" y="144"/>
                </a:lnTo>
                <a:lnTo>
                  <a:pt x="168" y="138"/>
                </a:lnTo>
                <a:lnTo>
                  <a:pt x="169" y="132"/>
                </a:lnTo>
                <a:lnTo>
                  <a:pt x="173" y="117"/>
                </a:lnTo>
                <a:lnTo>
                  <a:pt x="174" y="102"/>
                </a:lnTo>
                <a:lnTo>
                  <a:pt x="174" y="102"/>
                </a:lnTo>
                <a:lnTo>
                  <a:pt x="143" y="108"/>
                </a:lnTo>
                <a:lnTo>
                  <a:pt x="111" y="110"/>
                </a:lnTo>
                <a:lnTo>
                  <a:pt x="80" y="110"/>
                </a:lnTo>
                <a:lnTo>
                  <a:pt x="49" y="106"/>
                </a:lnTo>
                <a:lnTo>
                  <a:pt x="18" y="96"/>
                </a:lnTo>
                <a:close/>
                <a:moveTo>
                  <a:pt x="168" y="90"/>
                </a:moveTo>
                <a:lnTo>
                  <a:pt x="165" y="94"/>
                </a:lnTo>
                <a:lnTo>
                  <a:pt x="164" y="98"/>
                </a:lnTo>
                <a:lnTo>
                  <a:pt x="173" y="97"/>
                </a:lnTo>
                <a:lnTo>
                  <a:pt x="174" y="97"/>
                </a:lnTo>
                <a:lnTo>
                  <a:pt x="176" y="97"/>
                </a:lnTo>
                <a:lnTo>
                  <a:pt x="176" y="97"/>
                </a:lnTo>
                <a:lnTo>
                  <a:pt x="176" y="96"/>
                </a:lnTo>
                <a:lnTo>
                  <a:pt x="176" y="96"/>
                </a:lnTo>
                <a:lnTo>
                  <a:pt x="172" y="93"/>
                </a:lnTo>
                <a:lnTo>
                  <a:pt x="169" y="92"/>
                </a:lnTo>
                <a:lnTo>
                  <a:pt x="168" y="90"/>
                </a:lnTo>
                <a:close/>
                <a:moveTo>
                  <a:pt x="30" y="89"/>
                </a:moveTo>
                <a:lnTo>
                  <a:pt x="26" y="89"/>
                </a:lnTo>
                <a:lnTo>
                  <a:pt x="21" y="92"/>
                </a:lnTo>
                <a:lnTo>
                  <a:pt x="36" y="96"/>
                </a:lnTo>
                <a:lnTo>
                  <a:pt x="30" y="89"/>
                </a:lnTo>
                <a:close/>
                <a:moveTo>
                  <a:pt x="190" y="42"/>
                </a:moveTo>
                <a:lnTo>
                  <a:pt x="185" y="42"/>
                </a:lnTo>
                <a:lnTo>
                  <a:pt x="178" y="43"/>
                </a:lnTo>
                <a:lnTo>
                  <a:pt x="178" y="42"/>
                </a:lnTo>
                <a:lnTo>
                  <a:pt x="178" y="47"/>
                </a:lnTo>
                <a:lnTo>
                  <a:pt x="185" y="51"/>
                </a:lnTo>
                <a:lnTo>
                  <a:pt x="191" y="54"/>
                </a:lnTo>
                <a:lnTo>
                  <a:pt x="199" y="51"/>
                </a:lnTo>
                <a:lnTo>
                  <a:pt x="200" y="50"/>
                </a:lnTo>
                <a:lnTo>
                  <a:pt x="200" y="49"/>
                </a:lnTo>
                <a:lnTo>
                  <a:pt x="200" y="46"/>
                </a:lnTo>
                <a:lnTo>
                  <a:pt x="198" y="45"/>
                </a:lnTo>
                <a:lnTo>
                  <a:pt x="197" y="43"/>
                </a:lnTo>
                <a:lnTo>
                  <a:pt x="190" y="42"/>
                </a:lnTo>
                <a:close/>
                <a:moveTo>
                  <a:pt x="199" y="26"/>
                </a:moveTo>
                <a:lnTo>
                  <a:pt x="193" y="26"/>
                </a:lnTo>
                <a:lnTo>
                  <a:pt x="187" y="28"/>
                </a:lnTo>
                <a:lnTo>
                  <a:pt x="186" y="29"/>
                </a:lnTo>
                <a:lnTo>
                  <a:pt x="183" y="30"/>
                </a:lnTo>
                <a:lnTo>
                  <a:pt x="181" y="32"/>
                </a:lnTo>
                <a:lnTo>
                  <a:pt x="178" y="34"/>
                </a:lnTo>
                <a:lnTo>
                  <a:pt x="177" y="36"/>
                </a:lnTo>
                <a:lnTo>
                  <a:pt x="177" y="37"/>
                </a:lnTo>
                <a:lnTo>
                  <a:pt x="177" y="38"/>
                </a:lnTo>
                <a:lnTo>
                  <a:pt x="177" y="38"/>
                </a:lnTo>
                <a:lnTo>
                  <a:pt x="183" y="37"/>
                </a:lnTo>
                <a:lnTo>
                  <a:pt x="190" y="37"/>
                </a:lnTo>
                <a:lnTo>
                  <a:pt x="198" y="38"/>
                </a:lnTo>
                <a:lnTo>
                  <a:pt x="204" y="41"/>
                </a:lnTo>
                <a:lnTo>
                  <a:pt x="208" y="46"/>
                </a:lnTo>
                <a:lnTo>
                  <a:pt x="207" y="51"/>
                </a:lnTo>
                <a:lnTo>
                  <a:pt x="200" y="58"/>
                </a:lnTo>
                <a:lnTo>
                  <a:pt x="193" y="59"/>
                </a:lnTo>
                <a:lnTo>
                  <a:pt x="185" y="56"/>
                </a:lnTo>
                <a:lnTo>
                  <a:pt x="177" y="53"/>
                </a:lnTo>
                <a:lnTo>
                  <a:pt x="176" y="63"/>
                </a:lnTo>
                <a:lnTo>
                  <a:pt x="185" y="66"/>
                </a:lnTo>
                <a:lnTo>
                  <a:pt x="194" y="67"/>
                </a:lnTo>
                <a:lnTo>
                  <a:pt x="204" y="64"/>
                </a:lnTo>
                <a:lnTo>
                  <a:pt x="212" y="60"/>
                </a:lnTo>
                <a:lnTo>
                  <a:pt x="217" y="53"/>
                </a:lnTo>
                <a:lnTo>
                  <a:pt x="217" y="43"/>
                </a:lnTo>
                <a:lnTo>
                  <a:pt x="216" y="38"/>
                </a:lnTo>
                <a:lnTo>
                  <a:pt x="214" y="33"/>
                </a:lnTo>
                <a:lnTo>
                  <a:pt x="210" y="29"/>
                </a:lnTo>
                <a:lnTo>
                  <a:pt x="204" y="26"/>
                </a:lnTo>
                <a:lnTo>
                  <a:pt x="199" y="26"/>
                </a:lnTo>
                <a:close/>
                <a:moveTo>
                  <a:pt x="18" y="16"/>
                </a:moveTo>
                <a:lnTo>
                  <a:pt x="18" y="41"/>
                </a:lnTo>
                <a:lnTo>
                  <a:pt x="24" y="62"/>
                </a:lnTo>
                <a:lnTo>
                  <a:pt x="33" y="83"/>
                </a:lnTo>
                <a:lnTo>
                  <a:pt x="36" y="84"/>
                </a:lnTo>
                <a:lnTo>
                  <a:pt x="36" y="85"/>
                </a:lnTo>
                <a:lnTo>
                  <a:pt x="36" y="87"/>
                </a:lnTo>
                <a:lnTo>
                  <a:pt x="36" y="87"/>
                </a:lnTo>
                <a:lnTo>
                  <a:pt x="42" y="97"/>
                </a:lnTo>
                <a:lnTo>
                  <a:pt x="79" y="102"/>
                </a:lnTo>
                <a:lnTo>
                  <a:pt x="117" y="102"/>
                </a:lnTo>
                <a:lnTo>
                  <a:pt x="155" y="98"/>
                </a:lnTo>
                <a:lnTo>
                  <a:pt x="159" y="92"/>
                </a:lnTo>
                <a:lnTo>
                  <a:pt x="162" y="83"/>
                </a:lnTo>
                <a:lnTo>
                  <a:pt x="166" y="73"/>
                </a:lnTo>
                <a:lnTo>
                  <a:pt x="169" y="64"/>
                </a:lnTo>
                <a:lnTo>
                  <a:pt x="170" y="60"/>
                </a:lnTo>
                <a:lnTo>
                  <a:pt x="170" y="39"/>
                </a:lnTo>
                <a:lnTo>
                  <a:pt x="168" y="20"/>
                </a:lnTo>
                <a:lnTo>
                  <a:pt x="138" y="28"/>
                </a:lnTo>
                <a:lnTo>
                  <a:pt x="106" y="32"/>
                </a:lnTo>
                <a:lnTo>
                  <a:pt x="75" y="33"/>
                </a:lnTo>
                <a:lnTo>
                  <a:pt x="60" y="32"/>
                </a:lnTo>
                <a:lnTo>
                  <a:pt x="45" y="29"/>
                </a:lnTo>
                <a:lnTo>
                  <a:pt x="30" y="25"/>
                </a:lnTo>
                <a:lnTo>
                  <a:pt x="18" y="16"/>
                </a:lnTo>
                <a:close/>
                <a:moveTo>
                  <a:pt x="70" y="8"/>
                </a:moveTo>
                <a:lnTo>
                  <a:pt x="22" y="15"/>
                </a:lnTo>
                <a:lnTo>
                  <a:pt x="50" y="24"/>
                </a:lnTo>
                <a:lnTo>
                  <a:pt x="77" y="26"/>
                </a:lnTo>
                <a:lnTo>
                  <a:pt x="106" y="25"/>
                </a:lnTo>
                <a:lnTo>
                  <a:pt x="134" y="21"/>
                </a:lnTo>
                <a:lnTo>
                  <a:pt x="161" y="16"/>
                </a:lnTo>
                <a:lnTo>
                  <a:pt x="115" y="9"/>
                </a:lnTo>
                <a:lnTo>
                  <a:pt x="70" y="8"/>
                </a:lnTo>
                <a:close/>
                <a:moveTo>
                  <a:pt x="90" y="0"/>
                </a:moveTo>
                <a:lnTo>
                  <a:pt x="130" y="3"/>
                </a:lnTo>
                <a:lnTo>
                  <a:pt x="168" y="11"/>
                </a:lnTo>
                <a:lnTo>
                  <a:pt x="169" y="12"/>
                </a:lnTo>
                <a:lnTo>
                  <a:pt x="169" y="13"/>
                </a:lnTo>
                <a:lnTo>
                  <a:pt x="169" y="15"/>
                </a:lnTo>
                <a:lnTo>
                  <a:pt x="169" y="15"/>
                </a:lnTo>
                <a:lnTo>
                  <a:pt x="170" y="15"/>
                </a:lnTo>
                <a:lnTo>
                  <a:pt x="172" y="16"/>
                </a:lnTo>
                <a:lnTo>
                  <a:pt x="173" y="17"/>
                </a:lnTo>
                <a:lnTo>
                  <a:pt x="174" y="22"/>
                </a:lnTo>
                <a:lnTo>
                  <a:pt x="176" y="28"/>
                </a:lnTo>
                <a:lnTo>
                  <a:pt x="183" y="24"/>
                </a:lnTo>
                <a:lnTo>
                  <a:pt x="191" y="21"/>
                </a:lnTo>
                <a:lnTo>
                  <a:pt x="198" y="20"/>
                </a:lnTo>
                <a:lnTo>
                  <a:pt x="210" y="22"/>
                </a:lnTo>
                <a:lnTo>
                  <a:pt x="219" y="30"/>
                </a:lnTo>
                <a:lnTo>
                  <a:pt x="223" y="41"/>
                </a:lnTo>
                <a:lnTo>
                  <a:pt x="223" y="53"/>
                </a:lnTo>
                <a:lnTo>
                  <a:pt x="217" y="62"/>
                </a:lnTo>
                <a:lnTo>
                  <a:pt x="208" y="70"/>
                </a:lnTo>
                <a:lnTo>
                  <a:pt x="198" y="73"/>
                </a:lnTo>
                <a:lnTo>
                  <a:pt x="186" y="73"/>
                </a:lnTo>
                <a:lnTo>
                  <a:pt x="174" y="70"/>
                </a:lnTo>
                <a:lnTo>
                  <a:pt x="172" y="77"/>
                </a:lnTo>
                <a:lnTo>
                  <a:pt x="170" y="81"/>
                </a:lnTo>
                <a:lnTo>
                  <a:pt x="169" y="87"/>
                </a:lnTo>
                <a:lnTo>
                  <a:pt x="172" y="88"/>
                </a:lnTo>
                <a:lnTo>
                  <a:pt x="174" y="89"/>
                </a:lnTo>
                <a:lnTo>
                  <a:pt x="181" y="94"/>
                </a:lnTo>
                <a:lnTo>
                  <a:pt x="181" y="96"/>
                </a:lnTo>
                <a:lnTo>
                  <a:pt x="181" y="97"/>
                </a:lnTo>
                <a:lnTo>
                  <a:pt x="181" y="97"/>
                </a:lnTo>
                <a:lnTo>
                  <a:pt x="181" y="105"/>
                </a:lnTo>
                <a:lnTo>
                  <a:pt x="191" y="98"/>
                </a:lnTo>
                <a:lnTo>
                  <a:pt x="203" y="94"/>
                </a:lnTo>
                <a:lnTo>
                  <a:pt x="214" y="96"/>
                </a:lnTo>
                <a:lnTo>
                  <a:pt x="220" y="101"/>
                </a:lnTo>
                <a:lnTo>
                  <a:pt x="224" y="109"/>
                </a:lnTo>
                <a:lnTo>
                  <a:pt x="224" y="117"/>
                </a:lnTo>
                <a:lnTo>
                  <a:pt x="223" y="126"/>
                </a:lnTo>
                <a:lnTo>
                  <a:pt x="217" y="136"/>
                </a:lnTo>
                <a:lnTo>
                  <a:pt x="210" y="144"/>
                </a:lnTo>
                <a:lnTo>
                  <a:pt x="198" y="148"/>
                </a:lnTo>
                <a:lnTo>
                  <a:pt x="189" y="148"/>
                </a:lnTo>
                <a:lnTo>
                  <a:pt x="181" y="145"/>
                </a:lnTo>
                <a:lnTo>
                  <a:pt x="173" y="140"/>
                </a:lnTo>
                <a:lnTo>
                  <a:pt x="172" y="143"/>
                </a:lnTo>
                <a:lnTo>
                  <a:pt x="170" y="147"/>
                </a:lnTo>
                <a:lnTo>
                  <a:pt x="169" y="151"/>
                </a:lnTo>
                <a:lnTo>
                  <a:pt x="176" y="155"/>
                </a:lnTo>
                <a:lnTo>
                  <a:pt x="183" y="157"/>
                </a:lnTo>
                <a:lnTo>
                  <a:pt x="183" y="159"/>
                </a:lnTo>
                <a:lnTo>
                  <a:pt x="183" y="159"/>
                </a:lnTo>
                <a:lnTo>
                  <a:pt x="185" y="160"/>
                </a:lnTo>
                <a:lnTo>
                  <a:pt x="186" y="169"/>
                </a:lnTo>
                <a:lnTo>
                  <a:pt x="195" y="164"/>
                </a:lnTo>
                <a:lnTo>
                  <a:pt x="207" y="164"/>
                </a:lnTo>
                <a:lnTo>
                  <a:pt x="216" y="169"/>
                </a:lnTo>
                <a:lnTo>
                  <a:pt x="221" y="177"/>
                </a:lnTo>
                <a:lnTo>
                  <a:pt x="225" y="186"/>
                </a:lnTo>
                <a:lnTo>
                  <a:pt x="224" y="198"/>
                </a:lnTo>
                <a:lnTo>
                  <a:pt x="219" y="206"/>
                </a:lnTo>
                <a:lnTo>
                  <a:pt x="211" y="211"/>
                </a:lnTo>
                <a:lnTo>
                  <a:pt x="200" y="214"/>
                </a:lnTo>
                <a:lnTo>
                  <a:pt x="190" y="214"/>
                </a:lnTo>
                <a:lnTo>
                  <a:pt x="180" y="210"/>
                </a:lnTo>
                <a:lnTo>
                  <a:pt x="177" y="216"/>
                </a:lnTo>
                <a:lnTo>
                  <a:pt x="174" y="221"/>
                </a:lnTo>
                <a:lnTo>
                  <a:pt x="176" y="224"/>
                </a:lnTo>
                <a:lnTo>
                  <a:pt x="180" y="229"/>
                </a:lnTo>
                <a:lnTo>
                  <a:pt x="181" y="229"/>
                </a:lnTo>
                <a:lnTo>
                  <a:pt x="182" y="231"/>
                </a:lnTo>
                <a:lnTo>
                  <a:pt x="182" y="232"/>
                </a:lnTo>
                <a:lnTo>
                  <a:pt x="182" y="253"/>
                </a:lnTo>
                <a:lnTo>
                  <a:pt x="193" y="249"/>
                </a:lnTo>
                <a:lnTo>
                  <a:pt x="204" y="250"/>
                </a:lnTo>
                <a:lnTo>
                  <a:pt x="212" y="257"/>
                </a:lnTo>
                <a:lnTo>
                  <a:pt x="217" y="265"/>
                </a:lnTo>
                <a:lnTo>
                  <a:pt x="220" y="274"/>
                </a:lnTo>
                <a:lnTo>
                  <a:pt x="221" y="284"/>
                </a:lnTo>
                <a:lnTo>
                  <a:pt x="219" y="296"/>
                </a:lnTo>
                <a:lnTo>
                  <a:pt x="212" y="306"/>
                </a:lnTo>
                <a:lnTo>
                  <a:pt x="200" y="312"/>
                </a:lnTo>
                <a:lnTo>
                  <a:pt x="191" y="313"/>
                </a:lnTo>
                <a:lnTo>
                  <a:pt x="181" y="312"/>
                </a:lnTo>
                <a:lnTo>
                  <a:pt x="172" y="308"/>
                </a:lnTo>
                <a:lnTo>
                  <a:pt x="162" y="324"/>
                </a:lnTo>
                <a:lnTo>
                  <a:pt x="151" y="338"/>
                </a:lnTo>
                <a:lnTo>
                  <a:pt x="136" y="348"/>
                </a:lnTo>
                <a:lnTo>
                  <a:pt x="119" y="355"/>
                </a:lnTo>
                <a:lnTo>
                  <a:pt x="97" y="358"/>
                </a:lnTo>
                <a:lnTo>
                  <a:pt x="76" y="354"/>
                </a:lnTo>
                <a:lnTo>
                  <a:pt x="56" y="344"/>
                </a:lnTo>
                <a:lnTo>
                  <a:pt x="41" y="333"/>
                </a:lnTo>
                <a:lnTo>
                  <a:pt x="26" y="316"/>
                </a:lnTo>
                <a:lnTo>
                  <a:pt x="16" y="297"/>
                </a:lnTo>
                <a:lnTo>
                  <a:pt x="8" y="278"/>
                </a:lnTo>
                <a:lnTo>
                  <a:pt x="4" y="257"/>
                </a:lnTo>
                <a:lnTo>
                  <a:pt x="1" y="236"/>
                </a:lnTo>
                <a:lnTo>
                  <a:pt x="3" y="234"/>
                </a:lnTo>
                <a:lnTo>
                  <a:pt x="4" y="234"/>
                </a:lnTo>
                <a:lnTo>
                  <a:pt x="4" y="234"/>
                </a:lnTo>
                <a:lnTo>
                  <a:pt x="5" y="236"/>
                </a:lnTo>
                <a:lnTo>
                  <a:pt x="8" y="255"/>
                </a:lnTo>
                <a:lnTo>
                  <a:pt x="15" y="275"/>
                </a:lnTo>
                <a:lnTo>
                  <a:pt x="21" y="295"/>
                </a:lnTo>
                <a:lnTo>
                  <a:pt x="32" y="312"/>
                </a:lnTo>
                <a:lnTo>
                  <a:pt x="43" y="327"/>
                </a:lnTo>
                <a:lnTo>
                  <a:pt x="59" y="339"/>
                </a:lnTo>
                <a:lnTo>
                  <a:pt x="76" y="347"/>
                </a:lnTo>
                <a:lnTo>
                  <a:pt x="97" y="351"/>
                </a:lnTo>
                <a:lnTo>
                  <a:pt x="117" y="350"/>
                </a:lnTo>
                <a:lnTo>
                  <a:pt x="134" y="344"/>
                </a:lnTo>
                <a:lnTo>
                  <a:pt x="147" y="334"/>
                </a:lnTo>
                <a:lnTo>
                  <a:pt x="156" y="322"/>
                </a:lnTo>
                <a:lnTo>
                  <a:pt x="164" y="306"/>
                </a:lnTo>
                <a:lnTo>
                  <a:pt x="169" y="291"/>
                </a:lnTo>
                <a:lnTo>
                  <a:pt x="173" y="272"/>
                </a:lnTo>
                <a:lnTo>
                  <a:pt x="176" y="255"/>
                </a:lnTo>
                <a:lnTo>
                  <a:pt x="177" y="237"/>
                </a:lnTo>
                <a:lnTo>
                  <a:pt x="166" y="242"/>
                </a:lnTo>
                <a:lnTo>
                  <a:pt x="153" y="245"/>
                </a:lnTo>
                <a:lnTo>
                  <a:pt x="138" y="246"/>
                </a:lnTo>
                <a:lnTo>
                  <a:pt x="122" y="246"/>
                </a:lnTo>
                <a:lnTo>
                  <a:pt x="109" y="246"/>
                </a:lnTo>
                <a:lnTo>
                  <a:pt x="98" y="246"/>
                </a:lnTo>
                <a:lnTo>
                  <a:pt x="80" y="248"/>
                </a:lnTo>
                <a:lnTo>
                  <a:pt x="60" y="248"/>
                </a:lnTo>
                <a:lnTo>
                  <a:pt x="41" y="246"/>
                </a:lnTo>
                <a:lnTo>
                  <a:pt x="21" y="242"/>
                </a:lnTo>
                <a:lnTo>
                  <a:pt x="4" y="234"/>
                </a:lnTo>
                <a:lnTo>
                  <a:pt x="3" y="233"/>
                </a:lnTo>
                <a:lnTo>
                  <a:pt x="4" y="232"/>
                </a:lnTo>
                <a:lnTo>
                  <a:pt x="1" y="232"/>
                </a:lnTo>
                <a:lnTo>
                  <a:pt x="0" y="232"/>
                </a:lnTo>
                <a:lnTo>
                  <a:pt x="1" y="231"/>
                </a:lnTo>
                <a:lnTo>
                  <a:pt x="4" y="229"/>
                </a:lnTo>
                <a:lnTo>
                  <a:pt x="7" y="228"/>
                </a:lnTo>
                <a:lnTo>
                  <a:pt x="11" y="227"/>
                </a:lnTo>
                <a:lnTo>
                  <a:pt x="15" y="227"/>
                </a:lnTo>
                <a:lnTo>
                  <a:pt x="8" y="211"/>
                </a:lnTo>
                <a:lnTo>
                  <a:pt x="4" y="194"/>
                </a:lnTo>
                <a:lnTo>
                  <a:pt x="4" y="177"/>
                </a:lnTo>
                <a:lnTo>
                  <a:pt x="4" y="161"/>
                </a:lnTo>
                <a:lnTo>
                  <a:pt x="5" y="160"/>
                </a:lnTo>
                <a:lnTo>
                  <a:pt x="7" y="160"/>
                </a:lnTo>
                <a:lnTo>
                  <a:pt x="7" y="159"/>
                </a:lnTo>
                <a:lnTo>
                  <a:pt x="8" y="159"/>
                </a:lnTo>
                <a:lnTo>
                  <a:pt x="21" y="160"/>
                </a:lnTo>
                <a:lnTo>
                  <a:pt x="18" y="155"/>
                </a:lnTo>
                <a:lnTo>
                  <a:pt x="15" y="156"/>
                </a:lnTo>
                <a:lnTo>
                  <a:pt x="11" y="156"/>
                </a:lnTo>
                <a:lnTo>
                  <a:pt x="11" y="157"/>
                </a:lnTo>
                <a:lnTo>
                  <a:pt x="9" y="159"/>
                </a:lnTo>
                <a:lnTo>
                  <a:pt x="7" y="157"/>
                </a:lnTo>
                <a:lnTo>
                  <a:pt x="7" y="156"/>
                </a:lnTo>
                <a:lnTo>
                  <a:pt x="7" y="155"/>
                </a:lnTo>
                <a:lnTo>
                  <a:pt x="7" y="153"/>
                </a:lnTo>
                <a:lnTo>
                  <a:pt x="9" y="152"/>
                </a:lnTo>
                <a:lnTo>
                  <a:pt x="12" y="151"/>
                </a:lnTo>
                <a:lnTo>
                  <a:pt x="15" y="151"/>
                </a:lnTo>
                <a:lnTo>
                  <a:pt x="16" y="149"/>
                </a:lnTo>
                <a:lnTo>
                  <a:pt x="12" y="139"/>
                </a:lnTo>
                <a:lnTo>
                  <a:pt x="11" y="126"/>
                </a:lnTo>
                <a:lnTo>
                  <a:pt x="11" y="119"/>
                </a:lnTo>
                <a:lnTo>
                  <a:pt x="9" y="110"/>
                </a:lnTo>
                <a:lnTo>
                  <a:pt x="11" y="101"/>
                </a:lnTo>
                <a:lnTo>
                  <a:pt x="13" y="94"/>
                </a:lnTo>
                <a:lnTo>
                  <a:pt x="15" y="93"/>
                </a:lnTo>
                <a:lnTo>
                  <a:pt x="15" y="93"/>
                </a:lnTo>
                <a:lnTo>
                  <a:pt x="13" y="92"/>
                </a:lnTo>
                <a:lnTo>
                  <a:pt x="15" y="90"/>
                </a:lnTo>
                <a:lnTo>
                  <a:pt x="18" y="88"/>
                </a:lnTo>
                <a:lnTo>
                  <a:pt x="24" y="85"/>
                </a:lnTo>
                <a:lnTo>
                  <a:pt x="26" y="84"/>
                </a:lnTo>
                <a:lnTo>
                  <a:pt x="17" y="62"/>
                </a:lnTo>
                <a:lnTo>
                  <a:pt x="12" y="39"/>
                </a:lnTo>
                <a:lnTo>
                  <a:pt x="13" y="15"/>
                </a:lnTo>
                <a:lnTo>
                  <a:pt x="13" y="15"/>
                </a:lnTo>
                <a:lnTo>
                  <a:pt x="13" y="13"/>
                </a:lnTo>
                <a:lnTo>
                  <a:pt x="13" y="12"/>
                </a:lnTo>
                <a:lnTo>
                  <a:pt x="15" y="12"/>
                </a:lnTo>
                <a:lnTo>
                  <a:pt x="53" y="3"/>
                </a:lnTo>
                <a:lnTo>
                  <a:pt x="9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2" name="Freeform 87"/>
          <p:cNvSpPr>
            <a:spLocks noEditPoints="1"/>
          </p:cNvSpPr>
          <p:nvPr/>
        </p:nvSpPr>
        <p:spPr bwMode="auto">
          <a:xfrm>
            <a:off x="1496905" y="3716915"/>
            <a:ext cx="174625" cy="114300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Freeform 88"/>
          <p:cNvSpPr>
            <a:spLocks noEditPoints="1"/>
          </p:cNvSpPr>
          <p:nvPr/>
        </p:nvSpPr>
        <p:spPr bwMode="auto">
          <a:xfrm rot="19355736">
            <a:off x="1750915" y="3816492"/>
            <a:ext cx="304781" cy="524173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4" name="Freeform 88"/>
          <p:cNvSpPr>
            <a:spLocks noEditPoints="1"/>
          </p:cNvSpPr>
          <p:nvPr/>
        </p:nvSpPr>
        <p:spPr bwMode="auto">
          <a:xfrm>
            <a:off x="1444191" y="4949742"/>
            <a:ext cx="120650" cy="174625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Freeform 88"/>
          <p:cNvSpPr>
            <a:spLocks noEditPoints="1"/>
          </p:cNvSpPr>
          <p:nvPr/>
        </p:nvSpPr>
        <p:spPr bwMode="auto">
          <a:xfrm>
            <a:off x="3216807" y="5722493"/>
            <a:ext cx="120650" cy="174625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Freeform 88"/>
          <p:cNvSpPr>
            <a:spLocks noEditPoints="1"/>
          </p:cNvSpPr>
          <p:nvPr/>
        </p:nvSpPr>
        <p:spPr bwMode="auto">
          <a:xfrm rot="4885563">
            <a:off x="2301066" y="3294941"/>
            <a:ext cx="304781" cy="524173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Freeform 88"/>
          <p:cNvSpPr>
            <a:spLocks noEditPoints="1"/>
          </p:cNvSpPr>
          <p:nvPr/>
        </p:nvSpPr>
        <p:spPr bwMode="auto">
          <a:xfrm rot="685405">
            <a:off x="2121022" y="3844869"/>
            <a:ext cx="161858" cy="239832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135515" y="2467436"/>
            <a:ext cx="727075" cy="309562"/>
            <a:chOff x="4157663" y="2830513"/>
            <a:chExt cx="727075" cy="309562"/>
          </a:xfrm>
        </p:grpSpPr>
        <p:sp>
          <p:nvSpPr>
            <p:cNvPr id="59" name="Freeform 191"/>
            <p:cNvSpPr>
              <a:spLocks/>
            </p:cNvSpPr>
            <p:nvPr/>
          </p:nvSpPr>
          <p:spPr bwMode="auto">
            <a:xfrm>
              <a:off x="4157663" y="2830513"/>
              <a:ext cx="90488" cy="214313"/>
            </a:xfrm>
            <a:custGeom>
              <a:avLst/>
              <a:gdLst>
                <a:gd name="T0" fmla="*/ 55 w 57"/>
                <a:gd name="T1" fmla="*/ 3 h 135"/>
                <a:gd name="T2" fmla="*/ 57 w 57"/>
                <a:gd name="T3" fmla="*/ 4 h 135"/>
                <a:gd name="T4" fmla="*/ 55 w 57"/>
                <a:gd name="T5" fmla="*/ 7 h 135"/>
                <a:gd name="T6" fmla="*/ 26 w 57"/>
                <a:gd name="T7" fmla="*/ 8 h 135"/>
                <a:gd name="T8" fmla="*/ 13 w 57"/>
                <a:gd name="T9" fmla="*/ 44 h 135"/>
                <a:gd name="T10" fmla="*/ 14 w 57"/>
                <a:gd name="T11" fmla="*/ 85 h 135"/>
                <a:gd name="T12" fmla="*/ 21 w 57"/>
                <a:gd name="T13" fmla="*/ 84 h 135"/>
                <a:gd name="T14" fmla="*/ 26 w 57"/>
                <a:gd name="T15" fmla="*/ 85 h 135"/>
                <a:gd name="T16" fmla="*/ 24 w 57"/>
                <a:gd name="T17" fmla="*/ 88 h 135"/>
                <a:gd name="T18" fmla="*/ 19 w 57"/>
                <a:gd name="T19" fmla="*/ 90 h 135"/>
                <a:gd name="T20" fmla="*/ 14 w 57"/>
                <a:gd name="T21" fmla="*/ 90 h 135"/>
                <a:gd name="T22" fmla="*/ 9 w 57"/>
                <a:gd name="T23" fmla="*/ 110 h 135"/>
                <a:gd name="T24" fmla="*/ 4 w 57"/>
                <a:gd name="T25" fmla="*/ 130 h 135"/>
                <a:gd name="T26" fmla="*/ 6 w 57"/>
                <a:gd name="T27" fmla="*/ 128 h 135"/>
                <a:gd name="T28" fmla="*/ 15 w 57"/>
                <a:gd name="T29" fmla="*/ 127 h 135"/>
                <a:gd name="T30" fmla="*/ 26 w 57"/>
                <a:gd name="T31" fmla="*/ 127 h 135"/>
                <a:gd name="T32" fmla="*/ 39 w 57"/>
                <a:gd name="T33" fmla="*/ 127 h 135"/>
                <a:gd name="T34" fmla="*/ 42 w 57"/>
                <a:gd name="T35" fmla="*/ 130 h 135"/>
                <a:gd name="T36" fmla="*/ 39 w 57"/>
                <a:gd name="T37" fmla="*/ 132 h 135"/>
                <a:gd name="T38" fmla="*/ 26 w 57"/>
                <a:gd name="T39" fmla="*/ 134 h 135"/>
                <a:gd name="T40" fmla="*/ 14 w 57"/>
                <a:gd name="T41" fmla="*/ 134 h 135"/>
                <a:gd name="T42" fmla="*/ 7 w 57"/>
                <a:gd name="T43" fmla="*/ 135 h 135"/>
                <a:gd name="T44" fmla="*/ 5 w 57"/>
                <a:gd name="T45" fmla="*/ 135 h 135"/>
                <a:gd name="T46" fmla="*/ 2 w 57"/>
                <a:gd name="T47" fmla="*/ 135 h 135"/>
                <a:gd name="T48" fmla="*/ 0 w 57"/>
                <a:gd name="T49" fmla="*/ 119 h 135"/>
                <a:gd name="T50" fmla="*/ 4 w 57"/>
                <a:gd name="T51" fmla="*/ 88 h 135"/>
                <a:gd name="T52" fmla="*/ 4 w 57"/>
                <a:gd name="T53" fmla="*/ 81 h 135"/>
                <a:gd name="T54" fmla="*/ 6 w 57"/>
                <a:gd name="T55" fmla="*/ 7 h 135"/>
                <a:gd name="T56" fmla="*/ 6 w 57"/>
                <a:gd name="T57" fmla="*/ 3 h 135"/>
                <a:gd name="T58" fmla="*/ 7 w 57"/>
                <a:gd name="T59" fmla="*/ 1 h 135"/>
                <a:gd name="T60" fmla="*/ 10 w 57"/>
                <a:gd name="T61" fmla="*/ 3 h 135"/>
                <a:gd name="T62" fmla="*/ 40 w 57"/>
                <a:gd name="T6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135">
                  <a:moveTo>
                    <a:pt x="40" y="0"/>
                  </a:moveTo>
                  <a:lnTo>
                    <a:pt x="55" y="3"/>
                  </a:lnTo>
                  <a:lnTo>
                    <a:pt x="56" y="3"/>
                  </a:lnTo>
                  <a:lnTo>
                    <a:pt x="57" y="4"/>
                  </a:lnTo>
                  <a:lnTo>
                    <a:pt x="56" y="7"/>
                  </a:lnTo>
                  <a:lnTo>
                    <a:pt x="55" y="7"/>
                  </a:lnTo>
                  <a:lnTo>
                    <a:pt x="40" y="8"/>
                  </a:lnTo>
                  <a:lnTo>
                    <a:pt x="26" y="8"/>
                  </a:lnTo>
                  <a:lnTo>
                    <a:pt x="10" y="7"/>
                  </a:lnTo>
                  <a:lnTo>
                    <a:pt x="13" y="44"/>
                  </a:lnTo>
                  <a:lnTo>
                    <a:pt x="11" y="85"/>
                  </a:lnTo>
                  <a:lnTo>
                    <a:pt x="14" y="85"/>
                  </a:lnTo>
                  <a:lnTo>
                    <a:pt x="17" y="84"/>
                  </a:lnTo>
                  <a:lnTo>
                    <a:pt x="21" y="84"/>
                  </a:lnTo>
                  <a:lnTo>
                    <a:pt x="24" y="84"/>
                  </a:lnTo>
                  <a:lnTo>
                    <a:pt x="26" y="85"/>
                  </a:lnTo>
                  <a:lnTo>
                    <a:pt x="26" y="86"/>
                  </a:lnTo>
                  <a:lnTo>
                    <a:pt x="24" y="88"/>
                  </a:lnTo>
                  <a:lnTo>
                    <a:pt x="22" y="89"/>
                  </a:lnTo>
                  <a:lnTo>
                    <a:pt x="19" y="90"/>
                  </a:lnTo>
                  <a:lnTo>
                    <a:pt x="17" y="90"/>
                  </a:lnTo>
                  <a:lnTo>
                    <a:pt x="14" y="90"/>
                  </a:lnTo>
                  <a:lnTo>
                    <a:pt x="11" y="89"/>
                  </a:lnTo>
                  <a:lnTo>
                    <a:pt x="9" y="11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5" y="128"/>
                  </a:lnTo>
                  <a:lnTo>
                    <a:pt x="6" y="128"/>
                  </a:lnTo>
                  <a:lnTo>
                    <a:pt x="10" y="127"/>
                  </a:lnTo>
                  <a:lnTo>
                    <a:pt x="15" y="127"/>
                  </a:lnTo>
                  <a:lnTo>
                    <a:pt x="19" y="127"/>
                  </a:lnTo>
                  <a:lnTo>
                    <a:pt x="26" y="127"/>
                  </a:lnTo>
                  <a:lnTo>
                    <a:pt x="32" y="127"/>
                  </a:lnTo>
                  <a:lnTo>
                    <a:pt x="39" y="127"/>
                  </a:lnTo>
                  <a:lnTo>
                    <a:pt x="40" y="128"/>
                  </a:lnTo>
                  <a:lnTo>
                    <a:pt x="42" y="130"/>
                  </a:lnTo>
                  <a:lnTo>
                    <a:pt x="40" y="131"/>
                  </a:lnTo>
                  <a:lnTo>
                    <a:pt x="39" y="132"/>
                  </a:lnTo>
                  <a:lnTo>
                    <a:pt x="32" y="134"/>
                  </a:lnTo>
                  <a:lnTo>
                    <a:pt x="26" y="134"/>
                  </a:lnTo>
                  <a:lnTo>
                    <a:pt x="19" y="134"/>
                  </a:lnTo>
                  <a:lnTo>
                    <a:pt x="14" y="134"/>
                  </a:lnTo>
                  <a:lnTo>
                    <a:pt x="9" y="134"/>
                  </a:lnTo>
                  <a:lnTo>
                    <a:pt x="7" y="135"/>
                  </a:lnTo>
                  <a:lnTo>
                    <a:pt x="6" y="135"/>
                  </a:lnTo>
                  <a:lnTo>
                    <a:pt x="5" y="135"/>
                  </a:lnTo>
                  <a:lnTo>
                    <a:pt x="4" y="135"/>
                  </a:lnTo>
                  <a:lnTo>
                    <a:pt x="2" y="135"/>
                  </a:lnTo>
                  <a:lnTo>
                    <a:pt x="2" y="134"/>
                  </a:lnTo>
                  <a:lnTo>
                    <a:pt x="0" y="119"/>
                  </a:lnTo>
                  <a:lnTo>
                    <a:pt x="1" y="103"/>
                  </a:lnTo>
                  <a:lnTo>
                    <a:pt x="4" y="88"/>
                  </a:lnTo>
                  <a:lnTo>
                    <a:pt x="4" y="86"/>
                  </a:lnTo>
                  <a:lnTo>
                    <a:pt x="4" y="81"/>
                  </a:lnTo>
                  <a:lnTo>
                    <a:pt x="5" y="76"/>
                  </a:lnTo>
                  <a:lnTo>
                    <a:pt x="6" y="7"/>
                  </a:lnTo>
                  <a:lnTo>
                    <a:pt x="5" y="4"/>
                  </a:lnTo>
                  <a:lnTo>
                    <a:pt x="6" y="3"/>
                  </a:lnTo>
                  <a:lnTo>
                    <a:pt x="6" y="1"/>
                  </a:lnTo>
                  <a:lnTo>
                    <a:pt x="7" y="1"/>
                  </a:lnTo>
                  <a:lnTo>
                    <a:pt x="9" y="1"/>
                  </a:lnTo>
                  <a:lnTo>
                    <a:pt x="10" y="3"/>
                  </a:lnTo>
                  <a:lnTo>
                    <a:pt x="24" y="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192"/>
            <p:cNvSpPr>
              <a:spLocks/>
            </p:cNvSpPr>
            <p:nvPr/>
          </p:nvSpPr>
          <p:spPr bwMode="auto">
            <a:xfrm>
              <a:off x="4241800" y="2943225"/>
              <a:ext cx="68263" cy="100013"/>
            </a:xfrm>
            <a:custGeom>
              <a:avLst/>
              <a:gdLst>
                <a:gd name="T0" fmla="*/ 17 w 43"/>
                <a:gd name="T1" fmla="*/ 0 h 63"/>
                <a:gd name="T2" fmla="*/ 25 w 43"/>
                <a:gd name="T3" fmla="*/ 4 h 63"/>
                <a:gd name="T4" fmla="*/ 26 w 43"/>
                <a:gd name="T5" fmla="*/ 5 h 63"/>
                <a:gd name="T6" fmla="*/ 25 w 43"/>
                <a:gd name="T7" fmla="*/ 6 h 63"/>
                <a:gd name="T8" fmla="*/ 24 w 43"/>
                <a:gd name="T9" fmla="*/ 8 h 63"/>
                <a:gd name="T10" fmla="*/ 23 w 43"/>
                <a:gd name="T11" fmla="*/ 8 h 63"/>
                <a:gd name="T12" fmla="*/ 19 w 43"/>
                <a:gd name="T13" fmla="*/ 6 h 63"/>
                <a:gd name="T14" fmla="*/ 15 w 43"/>
                <a:gd name="T15" fmla="*/ 6 h 63"/>
                <a:gd name="T16" fmla="*/ 12 w 43"/>
                <a:gd name="T17" fmla="*/ 8 h 63"/>
                <a:gd name="T18" fmla="*/ 8 w 43"/>
                <a:gd name="T19" fmla="*/ 10 h 63"/>
                <a:gd name="T20" fmla="*/ 7 w 43"/>
                <a:gd name="T21" fmla="*/ 14 h 63"/>
                <a:gd name="T22" fmla="*/ 7 w 43"/>
                <a:gd name="T23" fmla="*/ 18 h 63"/>
                <a:gd name="T24" fmla="*/ 8 w 43"/>
                <a:gd name="T25" fmla="*/ 22 h 63"/>
                <a:gd name="T26" fmla="*/ 12 w 43"/>
                <a:gd name="T27" fmla="*/ 25 h 63"/>
                <a:gd name="T28" fmla="*/ 19 w 43"/>
                <a:gd name="T29" fmla="*/ 26 h 63"/>
                <a:gd name="T30" fmla="*/ 26 w 43"/>
                <a:gd name="T31" fmla="*/ 27 h 63"/>
                <a:gd name="T32" fmla="*/ 34 w 43"/>
                <a:gd name="T33" fmla="*/ 28 h 63"/>
                <a:gd name="T34" fmla="*/ 38 w 43"/>
                <a:gd name="T35" fmla="*/ 31 h 63"/>
                <a:gd name="T36" fmla="*/ 41 w 43"/>
                <a:gd name="T37" fmla="*/ 34 h 63"/>
                <a:gd name="T38" fmla="*/ 42 w 43"/>
                <a:gd name="T39" fmla="*/ 39 h 63"/>
                <a:gd name="T40" fmla="*/ 43 w 43"/>
                <a:gd name="T41" fmla="*/ 43 h 63"/>
                <a:gd name="T42" fmla="*/ 41 w 43"/>
                <a:gd name="T43" fmla="*/ 53 h 63"/>
                <a:gd name="T44" fmla="*/ 34 w 43"/>
                <a:gd name="T45" fmla="*/ 60 h 63"/>
                <a:gd name="T46" fmla="*/ 26 w 43"/>
                <a:gd name="T47" fmla="*/ 63 h 63"/>
                <a:gd name="T48" fmla="*/ 16 w 43"/>
                <a:gd name="T49" fmla="*/ 63 h 63"/>
                <a:gd name="T50" fmla="*/ 7 w 43"/>
                <a:gd name="T51" fmla="*/ 59 h 63"/>
                <a:gd name="T52" fmla="*/ 7 w 43"/>
                <a:gd name="T53" fmla="*/ 59 h 63"/>
                <a:gd name="T54" fmla="*/ 7 w 43"/>
                <a:gd name="T55" fmla="*/ 57 h 63"/>
                <a:gd name="T56" fmla="*/ 7 w 43"/>
                <a:gd name="T57" fmla="*/ 56 h 63"/>
                <a:gd name="T58" fmla="*/ 8 w 43"/>
                <a:gd name="T59" fmla="*/ 55 h 63"/>
                <a:gd name="T60" fmla="*/ 9 w 43"/>
                <a:gd name="T61" fmla="*/ 56 h 63"/>
                <a:gd name="T62" fmla="*/ 17 w 43"/>
                <a:gd name="T63" fmla="*/ 57 h 63"/>
                <a:gd name="T64" fmla="*/ 25 w 43"/>
                <a:gd name="T65" fmla="*/ 57 h 63"/>
                <a:gd name="T66" fmla="*/ 32 w 43"/>
                <a:gd name="T67" fmla="*/ 55 h 63"/>
                <a:gd name="T68" fmla="*/ 37 w 43"/>
                <a:gd name="T69" fmla="*/ 48 h 63"/>
                <a:gd name="T70" fmla="*/ 37 w 43"/>
                <a:gd name="T71" fmla="*/ 44 h 63"/>
                <a:gd name="T72" fmla="*/ 37 w 43"/>
                <a:gd name="T73" fmla="*/ 40 h 63"/>
                <a:gd name="T74" fmla="*/ 36 w 43"/>
                <a:gd name="T75" fmla="*/ 38 h 63"/>
                <a:gd name="T76" fmla="*/ 33 w 43"/>
                <a:gd name="T77" fmla="*/ 36 h 63"/>
                <a:gd name="T78" fmla="*/ 30 w 43"/>
                <a:gd name="T79" fmla="*/ 34 h 63"/>
                <a:gd name="T80" fmla="*/ 26 w 43"/>
                <a:gd name="T81" fmla="*/ 34 h 63"/>
                <a:gd name="T82" fmla="*/ 23 w 43"/>
                <a:gd name="T83" fmla="*/ 32 h 63"/>
                <a:gd name="T84" fmla="*/ 19 w 43"/>
                <a:gd name="T85" fmla="*/ 32 h 63"/>
                <a:gd name="T86" fmla="*/ 15 w 43"/>
                <a:gd name="T87" fmla="*/ 31 h 63"/>
                <a:gd name="T88" fmla="*/ 9 w 43"/>
                <a:gd name="T89" fmla="*/ 30 h 63"/>
                <a:gd name="T90" fmla="*/ 7 w 43"/>
                <a:gd name="T91" fmla="*/ 28 h 63"/>
                <a:gd name="T92" fmla="*/ 3 w 43"/>
                <a:gd name="T93" fmla="*/ 25 h 63"/>
                <a:gd name="T94" fmla="*/ 2 w 43"/>
                <a:gd name="T95" fmla="*/ 21 h 63"/>
                <a:gd name="T96" fmla="*/ 0 w 43"/>
                <a:gd name="T97" fmla="*/ 13 h 63"/>
                <a:gd name="T98" fmla="*/ 4 w 43"/>
                <a:gd name="T99" fmla="*/ 5 h 63"/>
                <a:gd name="T100" fmla="*/ 11 w 43"/>
                <a:gd name="T101" fmla="*/ 1 h 63"/>
                <a:gd name="T102" fmla="*/ 17 w 43"/>
                <a:gd name="T103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" h="63">
                  <a:moveTo>
                    <a:pt x="17" y="0"/>
                  </a:moveTo>
                  <a:lnTo>
                    <a:pt x="25" y="4"/>
                  </a:lnTo>
                  <a:lnTo>
                    <a:pt x="26" y="5"/>
                  </a:lnTo>
                  <a:lnTo>
                    <a:pt x="25" y="6"/>
                  </a:lnTo>
                  <a:lnTo>
                    <a:pt x="24" y="8"/>
                  </a:lnTo>
                  <a:lnTo>
                    <a:pt x="23" y="8"/>
                  </a:lnTo>
                  <a:lnTo>
                    <a:pt x="19" y="6"/>
                  </a:lnTo>
                  <a:lnTo>
                    <a:pt x="15" y="6"/>
                  </a:lnTo>
                  <a:lnTo>
                    <a:pt x="12" y="8"/>
                  </a:lnTo>
                  <a:lnTo>
                    <a:pt x="8" y="10"/>
                  </a:lnTo>
                  <a:lnTo>
                    <a:pt x="7" y="14"/>
                  </a:lnTo>
                  <a:lnTo>
                    <a:pt x="7" y="18"/>
                  </a:lnTo>
                  <a:lnTo>
                    <a:pt x="8" y="22"/>
                  </a:lnTo>
                  <a:lnTo>
                    <a:pt x="12" y="25"/>
                  </a:lnTo>
                  <a:lnTo>
                    <a:pt x="19" y="26"/>
                  </a:lnTo>
                  <a:lnTo>
                    <a:pt x="26" y="27"/>
                  </a:lnTo>
                  <a:lnTo>
                    <a:pt x="34" y="28"/>
                  </a:lnTo>
                  <a:lnTo>
                    <a:pt x="38" y="31"/>
                  </a:lnTo>
                  <a:lnTo>
                    <a:pt x="41" y="34"/>
                  </a:lnTo>
                  <a:lnTo>
                    <a:pt x="42" y="39"/>
                  </a:lnTo>
                  <a:lnTo>
                    <a:pt x="43" y="43"/>
                  </a:lnTo>
                  <a:lnTo>
                    <a:pt x="41" y="53"/>
                  </a:lnTo>
                  <a:lnTo>
                    <a:pt x="34" y="60"/>
                  </a:lnTo>
                  <a:lnTo>
                    <a:pt x="26" y="63"/>
                  </a:lnTo>
                  <a:lnTo>
                    <a:pt x="16" y="63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57"/>
                  </a:lnTo>
                  <a:lnTo>
                    <a:pt x="7" y="56"/>
                  </a:lnTo>
                  <a:lnTo>
                    <a:pt x="8" y="55"/>
                  </a:lnTo>
                  <a:lnTo>
                    <a:pt x="9" y="56"/>
                  </a:lnTo>
                  <a:lnTo>
                    <a:pt x="17" y="57"/>
                  </a:lnTo>
                  <a:lnTo>
                    <a:pt x="25" y="57"/>
                  </a:lnTo>
                  <a:lnTo>
                    <a:pt x="32" y="55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0"/>
                  </a:lnTo>
                  <a:lnTo>
                    <a:pt x="36" y="38"/>
                  </a:lnTo>
                  <a:lnTo>
                    <a:pt x="33" y="36"/>
                  </a:lnTo>
                  <a:lnTo>
                    <a:pt x="30" y="34"/>
                  </a:lnTo>
                  <a:lnTo>
                    <a:pt x="26" y="34"/>
                  </a:lnTo>
                  <a:lnTo>
                    <a:pt x="23" y="32"/>
                  </a:lnTo>
                  <a:lnTo>
                    <a:pt x="19" y="32"/>
                  </a:lnTo>
                  <a:lnTo>
                    <a:pt x="15" y="31"/>
                  </a:lnTo>
                  <a:lnTo>
                    <a:pt x="9" y="30"/>
                  </a:lnTo>
                  <a:lnTo>
                    <a:pt x="7" y="28"/>
                  </a:lnTo>
                  <a:lnTo>
                    <a:pt x="3" y="25"/>
                  </a:lnTo>
                  <a:lnTo>
                    <a:pt x="2" y="21"/>
                  </a:lnTo>
                  <a:lnTo>
                    <a:pt x="0" y="13"/>
                  </a:lnTo>
                  <a:lnTo>
                    <a:pt x="4" y="5"/>
                  </a:lnTo>
                  <a:lnTo>
                    <a:pt x="11" y="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193"/>
            <p:cNvSpPr>
              <a:spLocks noEditPoints="1"/>
            </p:cNvSpPr>
            <p:nvPr/>
          </p:nvSpPr>
          <p:spPr bwMode="auto">
            <a:xfrm>
              <a:off x="4333875" y="2943225"/>
              <a:ext cx="74613" cy="196850"/>
            </a:xfrm>
            <a:custGeom>
              <a:avLst/>
              <a:gdLst>
                <a:gd name="T0" fmla="*/ 13 w 47"/>
                <a:gd name="T1" fmla="*/ 5 h 124"/>
                <a:gd name="T2" fmla="*/ 8 w 47"/>
                <a:gd name="T3" fmla="*/ 9 h 124"/>
                <a:gd name="T4" fmla="*/ 10 w 47"/>
                <a:gd name="T5" fmla="*/ 47 h 124"/>
                <a:gd name="T6" fmla="*/ 17 w 47"/>
                <a:gd name="T7" fmla="*/ 49 h 124"/>
                <a:gd name="T8" fmla="*/ 25 w 47"/>
                <a:gd name="T9" fmla="*/ 51 h 124"/>
                <a:gd name="T10" fmla="*/ 33 w 47"/>
                <a:gd name="T11" fmla="*/ 49 h 124"/>
                <a:gd name="T12" fmla="*/ 38 w 47"/>
                <a:gd name="T13" fmla="*/ 47 h 124"/>
                <a:gd name="T14" fmla="*/ 40 w 47"/>
                <a:gd name="T15" fmla="*/ 42 h 124"/>
                <a:gd name="T16" fmla="*/ 40 w 47"/>
                <a:gd name="T17" fmla="*/ 32 h 124"/>
                <a:gd name="T18" fmla="*/ 39 w 47"/>
                <a:gd name="T19" fmla="*/ 26 h 124"/>
                <a:gd name="T20" fmla="*/ 35 w 47"/>
                <a:gd name="T21" fmla="*/ 19 h 124"/>
                <a:gd name="T22" fmla="*/ 31 w 47"/>
                <a:gd name="T23" fmla="*/ 13 h 124"/>
                <a:gd name="T24" fmla="*/ 26 w 47"/>
                <a:gd name="T25" fmla="*/ 9 h 124"/>
                <a:gd name="T26" fmla="*/ 20 w 47"/>
                <a:gd name="T27" fmla="*/ 5 h 124"/>
                <a:gd name="T28" fmla="*/ 13 w 47"/>
                <a:gd name="T29" fmla="*/ 5 h 124"/>
                <a:gd name="T30" fmla="*/ 5 w 47"/>
                <a:gd name="T31" fmla="*/ 0 h 124"/>
                <a:gd name="T32" fmla="*/ 6 w 47"/>
                <a:gd name="T33" fmla="*/ 0 h 124"/>
                <a:gd name="T34" fmla="*/ 6 w 47"/>
                <a:gd name="T35" fmla="*/ 1 h 124"/>
                <a:gd name="T36" fmla="*/ 6 w 47"/>
                <a:gd name="T37" fmla="*/ 5 h 124"/>
                <a:gd name="T38" fmla="*/ 13 w 47"/>
                <a:gd name="T39" fmla="*/ 1 h 124"/>
                <a:gd name="T40" fmla="*/ 21 w 47"/>
                <a:gd name="T41" fmla="*/ 0 h 124"/>
                <a:gd name="T42" fmla="*/ 29 w 47"/>
                <a:gd name="T43" fmla="*/ 2 h 124"/>
                <a:gd name="T44" fmla="*/ 38 w 47"/>
                <a:gd name="T45" fmla="*/ 11 h 124"/>
                <a:gd name="T46" fmla="*/ 44 w 47"/>
                <a:gd name="T47" fmla="*/ 22 h 124"/>
                <a:gd name="T48" fmla="*/ 47 w 47"/>
                <a:gd name="T49" fmla="*/ 34 h 124"/>
                <a:gd name="T50" fmla="*/ 47 w 47"/>
                <a:gd name="T51" fmla="*/ 45 h 124"/>
                <a:gd name="T52" fmla="*/ 40 w 47"/>
                <a:gd name="T53" fmla="*/ 53 h 124"/>
                <a:gd name="T54" fmla="*/ 30 w 47"/>
                <a:gd name="T55" fmla="*/ 57 h 124"/>
                <a:gd name="T56" fmla="*/ 23 w 47"/>
                <a:gd name="T57" fmla="*/ 57 h 124"/>
                <a:gd name="T58" fmla="*/ 17 w 47"/>
                <a:gd name="T59" fmla="*/ 56 h 124"/>
                <a:gd name="T60" fmla="*/ 10 w 47"/>
                <a:gd name="T61" fmla="*/ 55 h 124"/>
                <a:gd name="T62" fmla="*/ 10 w 47"/>
                <a:gd name="T63" fmla="*/ 87 h 124"/>
                <a:gd name="T64" fmla="*/ 9 w 47"/>
                <a:gd name="T65" fmla="*/ 121 h 124"/>
                <a:gd name="T66" fmla="*/ 9 w 47"/>
                <a:gd name="T67" fmla="*/ 123 h 124"/>
                <a:gd name="T68" fmla="*/ 8 w 47"/>
                <a:gd name="T69" fmla="*/ 124 h 124"/>
                <a:gd name="T70" fmla="*/ 6 w 47"/>
                <a:gd name="T71" fmla="*/ 124 h 124"/>
                <a:gd name="T72" fmla="*/ 5 w 47"/>
                <a:gd name="T73" fmla="*/ 123 h 124"/>
                <a:gd name="T74" fmla="*/ 4 w 47"/>
                <a:gd name="T75" fmla="*/ 121 h 124"/>
                <a:gd name="T76" fmla="*/ 3 w 47"/>
                <a:gd name="T77" fmla="*/ 49 h 124"/>
                <a:gd name="T78" fmla="*/ 1 w 47"/>
                <a:gd name="T79" fmla="*/ 48 h 124"/>
                <a:gd name="T80" fmla="*/ 0 w 47"/>
                <a:gd name="T81" fmla="*/ 45 h 124"/>
                <a:gd name="T82" fmla="*/ 0 w 47"/>
                <a:gd name="T83" fmla="*/ 44 h 124"/>
                <a:gd name="T84" fmla="*/ 1 w 47"/>
                <a:gd name="T85" fmla="*/ 43 h 124"/>
                <a:gd name="T86" fmla="*/ 3 w 47"/>
                <a:gd name="T87" fmla="*/ 43 h 124"/>
                <a:gd name="T88" fmla="*/ 4 w 47"/>
                <a:gd name="T89" fmla="*/ 1 h 124"/>
                <a:gd name="T90" fmla="*/ 4 w 47"/>
                <a:gd name="T91" fmla="*/ 0 h 124"/>
                <a:gd name="T92" fmla="*/ 5 w 47"/>
                <a:gd name="T9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" h="124">
                  <a:moveTo>
                    <a:pt x="13" y="5"/>
                  </a:moveTo>
                  <a:lnTo>
                    <a:pt x="8" y="9"/>
                  </a:lnTo>
                  <a:lnTo>
                    <a:pt x="10" y="47"/>
                  </a:lnTo>
                  <a:lnTo>
                    <a:pt x="17" y="49"/>
                  </a:lnTo>
                  <a:lnTo>
                    <a:pt x="25" y="51"/>
                  </a:lnTo>
                  <a:lnTo>
                    <a:pt x="33" y="49"/>
                  </a:lnTo>
                  <a:lnTo>
                    <a:pt x="38" y="47"/>
                  </a:lnTo>
                  <a:lnTo>
                    <a:pt x="40" y="42"/>
                  </a:lnTo>
                  <a:lnTo>
                    <a:pt x="40" y="32"/>
                  </a:lnTo>
                  <a:lnTo>
                    <a:pt x="39" y="26"/>
                  </a:lnTo>
                  <a:lnTo>
                    <a:pt x="35" y="19"/>
                  </a:lnTo>
                  <a:lnTo>
                    <a:pt x="31" y="13"/>
                  </a:lnTo>
                  <a:lnTo>
                    <a:pt x="26" y="9"/>
                  </a:lnTo>
                  <a:lnTo>
                    <a:pt x="20" y="5"/>
                  </a:lnTo>
                  <a:lnTo>
                    <a:pt x="13" y="5"/>
                  </a:lnTo>
                  <a:close/>
                  <a:moveTo>
                    <a:pt x="5" y="0"/>
                  </a:moveTo>
                  <a:lnTo>
                    <a:pt x="6" y="0"/>
                  </a:lnTo>
                  <a:lnTo>
                    <a:pt x="6" y="1"/>
                  </a:lnTo>
                  <a:lnTo>
                    <a:pt x="6" y="5"/>
                  </a:lnTo>
                  <a:lnTo>
                    <a:pt x="13" y="1"/>
                  </a:lnTo>
                  <a:lnTo>
                    <a:pt x="21" y="0"/>
                  </a:lnTo>
                  <a:lnTo>
                    <a:pt x="29" y="2"/>
                  </a:lnTo>
                  <a:lnTo>
                    <a:pt x="38" y="11"/>
                  </a:lnTo>
                  <a:lnTo>
                    <a:pt x="44" y="22"/>
                  </a:lnTo>
                  <a:lnTo>
                    <a:pt x="47" y="34"/>
                  </a:lnTo>
                  <a:lnTo>
                    <a:pt x="47" y="45"/>
                  </a:lnTo>
                  <a:lnTo>
                    <a:pt x="40" y="53"/>
                  </a:lnTo>
                  <a:lnTo>
                    <a:pt x="30" y="57"/>
                  </a:lnTo>
                  <a:lnTo>
                    <a:pt x="23" y="57"/>
                  </a:lnTo>
                  <a:lnTo>
                    <a:pt x="17" y="56"/>
                  </a:lnTo>
                  <a:lnTo>
                    <a:pt x="10" y="55"/>
                  </a:lnTo>
                  <a:lnTo>
                    <a:pt x="10" y="87"/>
                  </a:lnTo>
                  <a:lnTo>
                    <a:pt x="9" y="121"/>
                  </a:lnTo>
                  <a:lnTo>
                    <a:pt x="9" y="123"/>
                  </a:lnTo>
                  <a:lnTo>
                    <a:pt x="8" y="124"/>
                  </a:lnTo>
                  <a:lnTo>
                    <a:pt x="6" y="124"/>
                  </a:lnTo>
                  <a:lnTo>
                    <a:pt x="5" y="123"/>
                  </a:lnTo>
                  <a:lnTo>
                    <a:pt x="4" y="121"/>
                  </a:lnTo>
                  <a:lnTo>
                    <a:pt x="3" y="49"/>
                  </a:lnTo>
                  <a:lnTo>
                    <a:pt x="1" y="48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1" y="43"/>
                  </a:lnTo>
                  <a:lnTo>
                    <a:pt x="3" y="43"/>
                  </a:lnTo>
                  <a:lnTo>
                    <a:pt x="4" y="1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194"/>
            <p:cNvSpPr>
              <a:spLocks/>
            </p:cNvSpPr>
            <p:nvPr/>
          </p:nvSpPr>
          <p:spPr bwMode="auto">
            <a:xfrm>
              <a:off x="4427538" y="2944813"/>
              <a:ext cx="49213" cy="88900"/>
            </a:xfrm>
            <a:custGeom>
              <a:avLst/>
              <a:gdLst>
                <a:gd name="T0" fmla="*/ 1 w 31"/>
                <a:gd name="T1" fmla="*/ 0 h 56"/>
                <a:gd name="T2" fmla="*/ 2 w 31"/>
                <a:gd name="T3" fmla="*/ 0 h 56"/>
                <a:gd name="T4" fmla="*/ 4 w 31"/>
                <a:gd name="T5" fmla="*/ 5 h 56"/>
                <a:gd name="T6" fmla="*/ 5 w 31"/>
                <a:gd name="T7" fmla="*/ 10 h 56"/>
                <a:gd name="T8" fmla="*/ 5 w 31"/>
                <a:gd name="T9" fmla="*/ 17 h 56"/>
                <a:gd name="T10" fmla="*/ 12 w 31"/>
                <a:gd name="T11" fmla="*/ 8 h 56"/>
                <a:gd name="T12" fmla="*/ 19 w 31"/>
                <a:gd name="T13" fmla="*/ 3 h 56"/>
                <a:gd name="T14" fmla="*/ 30 w 31"/>
                <a:gd name="T15" fmla="*/ 3 h 56"/>
                <a:gd name="T16" fmla="*/ 31 w 31"/>
                <a:gd name="T17" fmla="*/ 3 h 56"/>
                <a:gd name="T18" fmla="*/ 31 w 31"/>
                <a:gd name="T19" fmla="*/ 4 h 56"/>
                <a:gd name="T20" fmla="*/ 31 w 31"/>
                <a:gd name="T21" fmla="*/ 7 h 56"/>
                <a:gd name="T22" fmla="*/ 30 w 31"/>
                <a:gd name="T23" fmla="*/ 7 h 56"/>
                <a:gd name="T24" fmla="*/ 25 w 31"/>
                <a:gd name="T25" fmla="*/ 8 h 56"/>
                <a:gd name="T26" fmla="*/ 21 w 31"/>
                <a:gd name="T27" fmla="*/ 9 h 56"/>
                <a:gd name="T28" fmla="*/ 16 w 31"/>
                <a:gd name="T29" fmla="*/ 12 h 56"/>
                <a:gd name="T30" fmla="*/ 12 w 31"/>
                <a:gd name="T31" fmla="*/ 16 h 56"/>
                <a:gd name="T32" fmla="*/ 9 w 31"/>
                <a:gd name="T33" fmla="*/ 20 h 56"/>
                <a:gd name="T34" fmla="*/ 6 w 31"/>
                <a:gd name="T35" fmla="*/ 25 h 56"/>
                <a:gd name="T36" fmla="*/ 6 w 31"/>
                <a:gd name="T37" fmla="*/ 26 h 56"/>
                <a:gd name="T38" fmla="*/ 5 w 31"/>
                <a:gd name="T39" fmla="*/ 26 h 56"/>
                <a:gd name="T40" fmla="*/ 6 w 31"/>
                <a:gd name="T41" fmla="*/ 48 h 56"/>
                <a:gd name="T42" fmla="*/ 8 w 31"/>
                <a:gd name="T43" fmla="*/ 50 h 56"/>
                <a:gd name="T44" fmla="*/ 8 w 31"/>
                <a:gd name="T45" fmla="*/ 54 h 56"/>
                <a:gd name="T46" fmla="*/ 6 w 31"/>
                <a:gd name="T47" fmla="*/ 56 h 56"/>
                <a:gd name="T48" fmla="*/ 5 w 31"/>
                <a:gd name="T49" fmla="*/ 56 h 56"/>
                <a:gd name="T50" fmla="*/ 4 w 31"/>
                <a:gd name="T51" fmla="*/ 56 h 56"/>
                <a:gd name="T52" fmla="*/ 1 w 31"/>
                <a:gd name="T53" fmla="*/ 55 h 56"/>
                <a:gd name="T54" fmla="*/ 1 w 31"/>
                <a:gd name="T55" fmla="*/ 54 h 56"/>
                <a:gd name="T56" fmla="*/ 0 w 31"/>
                <a:gd name="T57" fmla="*/ 25 h 56"/>
                <a:gd name="T58" fmla="*/ 0 w 31"/>
                <a:gd name="T59" fmla="*/ 13 h 56"/>
                <a:gd name="T60" fmla="*/ 1 w 31"/>
                <a:gd name="T61" fmla="*/ 1 h 56"/>
                <a:gd name="T62" fmla="*/ 1 w 31"/>
                <a:gd name="T6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" h="56">
                  <a:moveTo>
                    <a:pt x="1" y="0"/>
                  </a:moveTo>
                  <a:lnTo>
                    <a:pt x="2" y="0"/>
                  </a:lnTo>
                  <a:lnTo>
                    <a:pt x="4" y="5"/>
                  </a:lnTo>
                  <a:lnTo>
                    <a:pt x="5" y="10"/>
                  </a:lnTo>
                  <a:lnTo>
                    <a:pt x="5" y="17"/>
                  </a:lnTo>
                  <a:lnTo>
                    <a:pt x="12" y="8"/>
                  </a:lnTo>
                  <a:lnTo>
                    <a:pt x="19" y="3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4"/>
                  </a:lnTo>
                  <a:lnTo>
                    <a:pt x="31" y="7"/>
                  </a:lnTo>
                  <a:lnTo>
                    <a:pt x="30" y="7"/>
                  </a:lnTo>
                  <a:lnTo>
                    <a:pt x="25" y="8"/>
                  </a:lnTo>
                  <a:lnTo>
                    <a:pt x="21" y="9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9" y="20"/>
                  </a:lnTo>
                  <a:lnTo>
                    <a:pt x="6" y="25"/>
                  </a:lnTo>
                  <a:lnTo>
                    <a:pt x="6" y="26"/>
                  </a:lnTo>
                  <a:lnTo>
                    <a:pt x="5" y="26"/>
                  </a:lnTo>
                  <a:lnTo>
                    <a:pt x="6" y="48"/>
                  </a:lnTo>
                  <a:lnTo>
                    <a:pt x="8" y="50"/>
                  </a:lnTo>
                  <a:lnTo>
                    <a:pt x="8" y="54"/>
                  </a:lnTo>
                  <a:lnTo>
                    <a:pt x="6" y="56"/>
                  </a:lnTo>
                  <a:lnTo>
                    <a:pt x="5" y="56"/>
                  </a:lnTo>
                  <a:lnTo>
                    <a:pt x="4" y="56"/>
                  </a:lnTo>
                  <a:lnTo>
                    <a:pt x="1" y="55"/>
                  </a:lnTo>
                  <a:lnTo>
                    <a:pt x="1" y="54"/>
                  </a:lnTo>
                  <a:lnTo>
                    <a:pt x="0" y="25"/>
                  </a:lnTo>
                  <a:lnTo>
                    <a:pt x="0" y="13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195"/>
            <p:cNvSpPr>
              <a:spLocks noEditPoints="1"/>
            </p:cNvSpPr>
            <p:nvPr/>
          </p:nvSpPr>
          <p:spPr bwMode="auto">
            <a:xfrm>
              <a:off x="4494213" y="2944813"/>
              <a:ext cx="73025" cy="101600"/>
            </a:xfrm>
            <a:custGeom>
              <a:avLst/>
              <a:gdLst>
                <a:gd name="T0" fmla="*/ 25 w 46"/>
                <a:gd name="T1" fmla="*/ 9 h 64"/>
                <a:gd name="T2" fmla="*/ 18 w 46"/>
                <a:gd name="T3" fmla="*/ 12 h 64"/>
                <a:gd name="T4" fmla="*/ 13 w 46"/>
                <a:gd name="T5" fmla="*/ 17 h 64"/>
                <a:gd name="T6" fmla="*/ 9 w 46"/>
                <a:gd name="T7" fmla="*/ 24 h 64"/>
                <a:gd name="T8" fmla="*/ 9 w 46"/>
                <a:gd name="T9" fmla="*/ 26 h 64"/>
                <a:gd name="T10" fmla="*/ 25 w 46"/>
                <a:gd name="T11" fmla="*/ 26 h 64"/>
                <a:gd name="T12" fmla="*/ 27 w 46"/>
                <a:gd name="T13" fmla="*/ 26 h 64"/>
                <a:gd name="T14" fmla="*/ 31 w 46"/>
                <a:gd name="T15" fmla="*/ 27 h 64"/>
                <a:gd name="T16" fmla="*/ 34 w 46"/>
                <a:gd name="T17" fmla="*/ 26 h 64"/>
                <a:gd name="T18" fmla="*/ 36 w 46"/>
                <a:gd name="T19" fmla="*/ 26 h 64"/>
                <a:gd name="T20" fmla="*/ 39 w 46"/>
                <a:gd name="T21" fmla="*/ 24 h 64"/>
                <a:gd name="T22" fmla="*/ 39 w 46"/>
                <a:gd name="T23" fmla="*/ 21 h 64"/>
                <a:gd name="T24" fmla="*/ 38 w 46"/>
                <a:gd name="T25" fmla="*/ 13 h 64"/>
                <a:gd name="T26" fmla="*/ 32 w 46"/>
                <a:gd name="T27" fmla="*/ 9 h 64"/>
                <a:gd name="T28" fmla="*/ 25 w 46"/>
                <a:gd name="T29" fmla="*/ 9 h 64"/>
                <a:gd name="T30" fmla="*/ 28 w 46"/>
                <a:gd name="T31" fmla="*/ 0 h 64"/>
                <a:gd name="T32" fmla="*/ 32 w 46"/>
                <a:gd name="T33" fmla="*/ 0 h 64"/>
                <a:gd name="T34" fmla="*/ 36 w 46"/>
                <a:gd name="T35" fmla="*/ 3 h 64"/>
                <a:gd name="T36" fmla="*/ 39 w 46"/>
                <a:gd name="T37" fmla="*/ 5 h 64"/>
                <a:gd name="T38" fmla="*/ 42 w 46"/>
                <a:gd name="T39" fmla="*/ 9 h 64"/>
                <a:gd name="T40" fmla="*/ 44 w 46"/>
                <a:gd name="T41" fmla="*/ 13 h 64"/>
                <a:gd name="T42" fmla="*/ 46 w 46"/>
                <a:gd name="T43" fmla="*/ 16 h 64"/>
                <a:gd name="T44" fmla="*/ 46 w 46"/>
                <a:gd name="T45" fmla="*/ 20 h 64"/>
                <a:gd name="T46" fmla="*/ 46 w 46"/>
                <a:gd name="T47" fmla="*/ 22 h 64"/>
                <a:gd name="T48" fmla="*/ 46 w 46"/>
                <a:gd name="T49" fmla="*/ 26 h 64"/>
                <a:gd name="T50" fmla="*/ 44 w 46"/>
                <a:gd name="T51" fmla="*/ 30 h 64"/>
                <a:gd name="T52" fmla="*/ 43 w 46"/>
                <a:gd name="T53" fmla="*/ 31 h 64"/>
                <a:gd name="T54" fmla="*/ 40 w 46"/>
                <a:gd name="T55" fmla="*/ 33 h 64"/>
                <a:gd name="T56" fmla="*/ 36 w 46"/>
                <a:gd name="T57" fmla="*/ 33 h 64"/>
                <a:gd name="T58" fmla="*/ 34 w 46"/>
                <a:gd name="T59" fmla="*/ 33 h 64"/>
                <a:gd name="T60" fmla="*/ 31 w 46"/>
                <a:gd name="T61" fmla="*/ 33 h 64"/>
                <a:gd name="T62" fmla="*/ 8 w 46"/>
                <a:gd name="T63" fmla="*/ 30 h 64"/>
                <a:gd name="T64" fmla="*/ 8 w 46"/>
                <a:gd name="T65" fmla="*/ 30 h 64"/>
                <a:gd name="T66" fmla="*/ 6 w 46"/>
                <a:gd name="T67" fmla="*/ 39 h 64"/>
                <a:gd name="T68" fmla="*/ 9 w 46"/>
                <a:gd name="T69" fmla="*/ 48 h 64"/>
                <a:gd name="T70" fmla="*/ 15 w 46"/>
                <a:gd name="T71" fmla="*/ 55 h 64"/>
                <a:gd name="T72" fmla="*/ 26 w 46"/>
                <a:gd name="T73" fmla="*/ 58 h 64"/>
                <a:gd name="T74" fmla="*/ 35 w 46"/>
                <a:gd name="T75" fmla="*/ 55 h 64"/>
                <a:gd name="T76" fmla="*/ 42 w 46"/>
                <a:gd name="T77" fmla="*/ 47 h 64"/>
                <a:gd name="T78" fmla="*/ 42 w 46"/>
                <a:gd name="T79" fmla="*/ 46 h 64"/>
                <a:gd name="T80" fmla="*/ 44 w 46"/>
                <a:gd name="T81" fmla="*/ 46 h 64"/>
                <a:gd name="T82" fmla="*/ 46 w 46"/>
                <a:gd name="T83" fmla="*/ 46 h 64"/>
                <a:gd name="T84" fmla="*/ 46 w 46"/>
                <a:gd name="T85" fmla="*/ 47 h 64"/>
                <a:gd name="T86" fmla="*/ 46 w 46"/>
                <a:gd name="T87" fmla="*/ 50 h 64"/>
                <a:gd name="T88" fmla="*/ 42 w 46"/>
                <a:gd name="T89" fmla="*/ 58 h 64"/>
                <a:gd name="T90" fmla="*/ 35 w 46"/>
                <a:gd name="T91" fmla="*/ 63 h 64"/>
                <a:gd name="T92" fmla="*/ 27 w 46"/>
                <a:gd name="T93" fmla="*/ 64 h 64"/>
                <a:gd name="T94" fmla="*/ 18 w 46"/>
                <a:gd name="T95" fmla="*/ 63 h 64"/>
                <a:gd name="T96" fmla="*/ 10 w 46"/>
                <a:gd name="T97" fmla="*/ 59 h 64"/>
                <a:gd name="T98" fmla="*/ 2 w 46"/>
                <a:gd name="T99" fmla="*/ 48 h 64"/>
                <a:gd name="T100" fmla="*/ 0 w 46"/>
                <a:gd name="T101" fmla="*/ 37 h 64"/>
                <a:gd name="T102" fmla="*/ 2 w 46"/>
                <a:gd name="T103" fmla="*/ 24 h 64"/>
                <a:gd name="T104" fmla="*/ 9 w 46"/>
                <a:gd name="T105" fmla="*/ 13 h 64"/>
                <a:gd name="T106" fmla="*/ 11 w 46"/>
                <a:gd name="T107" fmla="*/ 9 h 64"/>
                <a:gd name="T108" fmla="*/ 15 w 46"/>
                <a:gd name="T109" fmla="*/ 7 h 64"/>
                <a:gd name="T110" fmla="*/ 19 w 46"/>
                <a:gd name="T111" fmla="*/ 3 h 64"/>
                <a:gd name="T112" fmla="*/ 23 w 46"/>
                <a:gd name="T113" fmla="*/ 1 h 64"/>
                <a:gd name="T114" fmla="*/ 28 w 46"/>
                <a:gd name="T11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" h="64">
                  <a:moveTo>
                    <a:pt x="25" y="9"/>
                  </a:moveTo>
                  <a:lnTo>
                    <a:pt x="18" y="12"/>
                  </a:lnTo>
                  <a:lnTo>
                    <a:pt x="13" y="17"/>
                  </a:lnTo>
                  <a:lnTo>
                    <a:pt x="9" y="24"/>
                  </a:lnTo>
                  <a:lnTo>
                    <a:pt x="9" y="26"/>
                  </a:lnTo>
                  <a:lnTo>
                    <a:pt x="25" y="26"/>
                  </a:lnTo>
                  <a:lnTo>
                    <a:pt x="27" y="26"/>
                  </a:lnTo>
                  <a:lnTo>
                    <a:pt x="31" y="27"/>
                  </a:lnTo>
                  <a:lnTo>
                    <a:pt x="34" y="26"/>
                  </a:lnTo>
                  <a:lnTo>
                    <a:pt x="36" y="26"/>
                  </a:lnTo>
                  <a:lnTo>
                    <a:pt x="39" y="24"/>
                  </a:lnTo>
                  <a:lnTo>
                    <a:pt x="39" y="21"/>
                  </a:lnTo>
                  <a:lnTo>
                    <a:pt x="38" y="13"/>
                  </a:lnTo>
                  <a:lnTo>
                    <a:pt x="32" y="9"/>
                  </a:lnTo>
                  <a:lnTo>
                    <a:pt x="25" y="9"/>
                  </a:lnTo>
                  <a:close/>
                  <a:moveTo>
                    <a:pt x="28" y="0"/>
                  </a:moveTo>
                  <a:lnTo>
                    <a:pt x="32" y="0"/>
                  </a:lnTo>
                  <a:lnTo>
                    <a:pt x="36" y="3"/>
                  </a:lnTo>
                  <a:lnTo>
                    <a:pt x="39" y="5"/>
                  </a:lnTo>
                  <a:lnTo>
                    <a:pt x="42" y="9"/>
                  </a:lnTo>
                  <a:lnTo>
                    <a:pt x="44" y="13"/>
                  </a:lnTo>
                  <a:lnTo>
                    <a:pt x="46" y="16"/>
                  </a:lnTo>
                  <a:lnTo>
                    <a:pt x="46" y="20"/>
                  </a:lnTo>
                  <a:lnTo>
                    <a:pt x="46" y="22"/>
                  </a:lnTo>
                  <a:lnTo>
                    <a:pt x="46" y="26"/>
                  </a:lnTo>
                  <a:lnTo>
                    <a:pt x="44" y="30"/>
                  </a:lnTo>
                  <a:lnTo>
                    <a:pt x="43" y="31"/>
                  </a:lnTo>
                  <a:lnTo>
                    <a:pt x="40" y="33"/>
                  </a:lnTo>
                  <a:lnTo>
                    <a:pt x="36" y="33"/>
                  </a:lnTo>
                  <a:lnTo>
                    <a:pt x="34" y="33"/>
                  </a:lnTo>
                  <a:lnTo>
                    <a:pt x="31" y="33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6" y="39"/>
                  </a:lnTo>
                  <a:lnTo>
                    <a:pt x="9" y="48"/>
                  </a:lnTo>
                  <a:lnTo>
                    <a:pt x="15" y="55"/>
                  </a:lnTo>
                  <a:lnTo>
                    <a:pt x="26" y="58"/>
                  </a:lnTo>
                  <a:lnTo>
                    <a:pt x="35" y="55"/>
                  </a:lnTo>
                  <a:lnTo>
                    <a:pt x="42" y="47"/>
                  </a:lnTo>
                  <a:lnTo>
                    <a:pt x="42" y="46"/>
                  </a:lnTo>
                  <a:lnTo>
                    <a:pt x="44" y="46"/>
                  </a:lnTo>
                  <a:lnTo>
                    <a:pt x="46" y="46"/>
                  </a:lnTo>
                  <a:lnTo>
                    <a:pt x="46" y="47"/>
                  </a:lnTo>
                  <a:lnTo>
                    <a:pt x="46" y="50"/>
                  </a:lnTo>
                  <a:lnTo>
                    <a:pt x="42" y="58"/>
                  </a:lnTo>
                  <a:lnTo>
                    <a:pt x="35" y="63"/>
                  </a:lnTo>
                  <a:lnTo>
                    <a:pt x="27" y="64"/>
                  </a:lnTo>
                  <a:lnTo>
                    <a:pt x="18" y="63"/>
                  </a:lnTo>
                  <a:lnTo>
                    <a:pt x="10" y="59"/>
                  </a:lnTo>
                  <a:lnTo>
                    <a:pt x="2" y="48"/>
                  </a:lnTo>
                  <a:lnTo>
                    <a:pt x="0" y="37"/>
                  </a:lnTo>
                  <a:lnTo>
                    <a:pt x="2" y="24"/>
                  </a:lnTo>
                  <a:lnTo>
                    <a:pt x="9" y="13"/>
                  </a:lnTo>
                  <a:lnTo>
                    <a:pt x="11" y="9"/>
                  </a:lnTo>
                  <a:lnTo>
                    <a:pt x="15" y="7"/>
                  </a:lnTo>
                  <a:lnTo>
                    <a:pt x="19" y="3"/>
                  </a:lnTo>
                  <a:lnTo>
                    <a:pt x="23" y="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196"/>
            <p:cNvSpPr>
              <a:spLocks/>
            </p:cNvSpPr>
            <p:nvPr/>
          </p:nvSpPr>
          <p:spPr bwMode="auto">
            <a:xfrm>
              <a:off x="4595813" y="2949575"/>
              <a:ext cx="68263" cy="90488"/>
            </a:xfrm>
            <a:custGeom>
              <a:avLst/>
              <a:gdLst>
                <a:gd name="T0" fmla="*/ 19 w 43"/>
                <a:gd name="T1" fmla="*/ 0 h 57"/>
                <a:gd name="T2" fmla="*/ 29 w 43"/>
                <a:gd name="T3" fmla="*/ 1 h 57"/>
                <a:gd name="T4" fmla="*/ 30 w 43"/>
                <a:gd name="T5" fmla="*/ 2 h 57"/>
                <a:gd name="T6" fmla="*/ 30 w 43"/>
                <a:gd name="T7" fmla="*/ 4 h 57"/>
                <a:gd name="T8" fmla="*/ 30 w 43"/>
                <a:gd name="T9" fmla="*/ 5 h 57"/>
                <a:gd name="T10" fmla="*/ 29 w 43"/>
                <a:gd name="T11" fmla="*/ 5 h 57"/>
                <a:gd name="T12" fmla="*/ 23 w 43"/>
                <a:gd name="T13" fmla="*/ 5 h 57"/>
                <a:gd name="T14" fmla="*/ 19 w 43"/>
                <a:gd name="T15" fmla="*/ 5 h 57"/>
                <a:gd name="T16" fmla="*/ 16 w 43"/>
                <a:gd name="T17" fmla="*/ 6 h 57"/>
                <a:gd name="T18" fmla="*/ 12 w 43"/>
                <a:gd name="T19" fmla="*/ 7 h 57"/>
                <a:gd name="T20" fmla="*/ 9 w 43"/>
                <a:gd name="T21" fmla="*/ 10 h 57"/>
                <a:gd name="T22" fmla="*/ 8 w 43"/>
                <a:gd name="T23" fmla="*/ 14 h 57"/>
                <a:gd name="T24" fmla="*/ 8 w 43"/>
                <a:gd name="T25" fmla="*/ 17 h 57"/>
                <a:gd name="T26" fmla="*/ 9 w 43"/>
                <a:gd name="T27" fmla="*/ 21 h 57"/>
                <a:gd name="T28" fmla="*/ 12 w 43"/>
                <a:gd name="T29" fmla="*/ 23 h 57"/>
                <a:gd name="T30" fmla="*/ 16 w 43"/>
                <a:gd name="T31" fmla="*/ 23 h 57"/>
                <a:gd name="T32" fmla="*/ 23 w 43"/>
                <a:gd name="T33" fmla="*/ 24 h 57"/>
                <a:gd name="T34" fmla="*/ 30 w 43"/>
                <a:gd name="T35" fmla="*/ 24 h 57"/>
                <a:gd name="T36" fmla="*/ 34 w 43"/>
                <a:gd name="T37" fmla="*/ 26 h 57"/>
                <a:gd name="T38" fmla="*/ 38 w 43"/>
                <a:gd name="T39" fmla="*/ 28 h 57"/>
                <a:gd name="T40" fmla="*/ 40 w 43"/>
                <a:gd name="T41" fmla="*/ 31 h 57"/>
                <a:gd name="T42" fmla="*/ 43 w 43"/>
                <a:gd name="T43" fmla="*/ 35 h 57"/>
                <a:gd name="T44" fmla="*/ 43 w 43"/>
                <a:gd name="T45" fmla="*/ 40 h 57"/>
                <a:gd name="T46" fmla="*/ 42 w 43"/>
                <a:gd name="T47" fmla="*/ 49 h 57"/>
                <a:gd name="T48" fmla="*/ 36 w 43"/>
                <a:gd name="T49" fmla="*/ 55 h 57"/>
                <a:gd name="T50" fmla="*/ 27 w 43"/>
                <a:gd name="T51" fmla="*/ 57 h 57"/>
                <a:gd name="T52" fmla="*/ 18 w 43"/>
                <a:gd name="T53" fmla="*/ 57 h 57"/>
                <a:gd name="T54" fmla="*/ 9 w 43"/>
                <a:gd name="T55" fmla="*/ 56 h 57"/>
                <a:gd name="T56" fmla="*/ 1 w 43"/>
                <a:gd name="T57" fmla="*/ 52 h 57"/>
                <a:gd name="T58" fmla="*/ 1 w 43"/>
                <a:gd name="T59" fmla="*/ 51 h 57"/>
                <a:gd name="T60" fmla="*/ 1 w 43"/>
                <a:gd name="T61" fmla="*/ 49 h 57"/>
                <a:gd name="T62" fmla="*/ 1 w 43"/>
                <a:gd name="T63" fmla="*/ 49 h 57"/>
                <a:gd name="T64" fmla="*/ 2 w 43"/>
                <a:gd name="T65" fmla="*/ 48 h 57"/>
                <a:gd name="T66" fmla="*/ 14 w 43"/>
                <a:gd name="T67" fmla="*/ 53 h 57"/>
                <a:gd name="T68" fmla="*/ 27 w 43"/>
                <a:gd name="T69" fmla="*/ 53 h 57"/>
                <a:gd name="T70" fmla="*/ 30 w 43"/>
                <a:gd name="T71" fmla="*/ 52 h 57"/>
                <a:gd name="T72" fmla="*/ 34 w 43"/>
                <a:gd name="T73" fmla="*/ 49 h 57"/>
                <a:gd name="T74" fmla="*/ 36 w 43"/>
                <a:gd name="T75" fmla="*/ 47 h 57"/>
                <a:gd name="T76" fmla="*/ 38 w 43"/>
                <a:gd name="T77" fmla="*/ 43 h 57"/>
                <a:gd name="T78" fmla="*/ 38 w 43"/>
                <a:gd name="T79" fmla="*/ 39 h 57"/>
                <a:gd name="T80" fmla="*/ 38 w 43"/>
                <a:gd name="T81" fmla="*/ 36 h 57"/>
                <a:gd name="T82" fmla="*/ 35 w 43"/>
                <a:gd name="T83" fmla="*/ 34 h 57"/>
                <a:gd name="T84" fmla="*/ 34 w 43"/>
                <a:gd name="T85" fmla="*/ 32 h 57"/>
                <a:gd name="T86" fmla="*/ 31 w 43"/>
                <a:gd name="T87" fmla="*/ 31 h 57"/>
                <a:gd name="T88" fmla="*/ 29 w 43"/>
                <a:gd name="T89" fmla="*/ 31 h 57"/>
                <a:gd name="T90" fmla="*/ 26 w 43"/>
                <a:gd name="T91" fmla="*/ 30 h 57"/>
                <a:gd name="T92" fmla="*/ 18 w 43"/>
                <a:gd name="T93" fmla="*/ 30 h 57"/>
                <a:gd name="T94" fmla="*/ 10 w 43"/>
                <a:gd name="T95" fmla="*/ 28 h 57"/>
                <a:gd name="T96" fmla="*/ 4 w 43"/>
                <a:gd name="T97" fmla="*/ 24 h 57"/>
                <a:gd name="T98" fmla="*/ 0 w 43"/>
                <a:gd name="T99" fmla="*/ 15 h 57"/>
                <a:gd name="T100" fmla="*/ 2 w 43"/>
                <a:gd name="T101" fmla="*/ 7 h 57"/>
                <a:gd name="T102" fmla="*/ 10 w 43"/>
                <a:gd name="T103" fmla="*/ 2 h 57"/>
                <a:gd name="T104" fmla="*/ 19 w 43"/>
                <a:gd name="T10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" h="57">
                  <a:moveTo>
                    <a:pt x="19" y="0"/>
                  </a:moveTo>
                  <a:lnTo>
                    <a:pt x="29" y="1"/>
                  </a:lnTo>
                  <a:lnTo>
                    <a:pt x="30" y="2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3" y="5"/>
                  </a:lnTo>
                  <a:lnTo>
                    <a:pt x="19" y="5"/>
                  </a:lnTo>
                  <a:lnTo>
                    <a:pt x="16" y="6"/>
                  </a:lnTo>
                  <a:lnTo>
                    <a:pt x="12" y="7"/>
                  </a:lnTo>
                  <a:lnTo>
                    <a:pt x="9" y="10"/>
                  </a:lnTo>
                  <a:lnTo>
                    <a:pt x="8" y="14"/>
                  </a:lnTo>
                  <a:lnTo>
                    <a:pt x="8" y="17"/>
                  </a:lnTo>
                  <a:lnTo>
                    <a:pt x="9" y="21"/>
                  </a:lnTo>
                  <a:lnTo>
                    <a:pt x="12" y="23"/>
                  </a:lnTo>
                  <a:lnTo>
                    <a:pt x="16" y="23"/>
                  </a:lnTo>
                  <a:lnTo>
                    <a:pt x="23" y="24"/>
                  </a:lnTo>
                  <a:lnTo>
                    <a:pt x="30" y="24"/>
                  </a:lnTo>
                  <a:lnTo>
                    <a:pt x="34" y="26"/>
                  </a:lnTo>
                  <a:lnTo>
                    <a:pt x="38" y="28"/>
                  </a:lnTo>
                  <a:lnTo>
                    <a:pt x="40" y="31"/>
                  </a:lnTo>
                  <a:lnTo>
                    <a:pt x="43" y="35"/>
                  </a:lnTo>
                  <a:lnTo>
                    <a:pt x="43" y="40"/>
                  </a:lnTo>
                  <a:lnTo>
                    <a:pt x="42" y="49"/>
                  </a:lnTo>
                  <a:lnTo>
                    <a:pt x="36" y="55"/>
                  </a:lnTo>
                  <a:lnTo>
                    <a:pt x="27" y="57"/>
                  </a:lnTo>
                  <a:lnTo>
                    <a:pt x="18" y="57"/>
                  </a:lnTo>
                  <a:lnTo>
                    <a:pt x="9" y="56"/>
                  </a:lnTo>
                  <a:lnTo>
                    <a:pt x="1" y="52"/>
                  </a:lnTo>
                  <a:lnTo>
                    <a:pt x="1" y="51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2" y="48"/>
                  </a:lnTo>
                  <a:lnTo>
                    <a:pt x="14" y="53"/>
                  </a:lnTo>
                  <a:lnTo>
                    <a:pt x="27" y="53"/>
                  </a:lnTo>
                  <a:lnTo>
                    <a:pt x="30" y="52"/>
                  </a:lnTo>
                  <a:lnTo>
                    <a:pt x="34" y="49"/>
                  </a:lnTo>
                  <a:lnTo>
                    <a:pt x="36" y="47"/>
                  </a:lnTo>
                  <a:lnTo>
                    <a:pt x="38" y="43"/>
                  </a:lnTo>
                  <a:lnTo>
                    <a:pt x="38" y="39"/>
                  </a:lnTo>
                  <a:lnTo>
                    <a:pt x="38" y="36"/>
                  </a:lnTo>
                  <a:lnTo>
                    <a:pt x="35" y="34"/>
                  </a:lnTo>
                  <a:lnTo>
                    <a:pt x="34" y="32"/>
                  </a:lnTo>
                  <a:lnTo>
                    <a:pt x="31" y="31"/>
                  </a:lnTo>
                  <a:lnTo>
                    <a:pt x="29" y="31"/>
                  </a:lnTo>
                  <a:lnTo>
                    <a:pt x="26" y="30"/>
                  </a:lnTo>
                  <a:lnTo>
                    <a:pt x="18" y="30"/>
                  </a:lnTo>
                  <a:lnTo>
                    <a:pt x="10" y="28"/>
                  </a:lnTo>
                  <a:lnTo>
                    <a:pt x="4" y="24"/>
                  </a:lnTo>
                  <a:lnTo>
                    <a:pt x="0" y="15"/>
                  </a:lnTo>
                  <a:lnTo>
                    <a:pt x="2" y="7"/>
                  </a:lnTo>
                  <a:lnTo>
                    <a:pt x="10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197"/>
            <p:cNvSpPr>
              <a:spLocks/>
            </p:cNvSpPr>
            <p:nvPr/>
          </p:nvSpPr>
          <p:spPr bwMode="auto">
            <a:xfrm>
              <a:off x="4695825" y="2959100"/>
              <a:ext cx="76200" cy="92075"/>
            </a:xfrm>
            <a:custGeom>
              <a:avLst/>
              <a:gdLst>
                <a:gd name="T0" fmla="*/ 17 w 48"/>
                <a:gd name="T1" fmla="*/ 0 h 58"/>
                <a:gd name="T2" fmla="*/ 21 w 48"/>
                <a:gd name="T3" fmla="*/ 1 h 58"/>
                <a:gd name="T4" fmla="*/ 25 w 48"/>
                <a:gd name="T5" fmla="*/ 5 h 58"/>
                <a:gd name="T6" fmla="*/ 26 w 48"/>
                <a:gd name="T7" fmla="*/ 7 h 58"/>
                <a:gd name="T8" fmla="*/ 25 w 48"/>
                <a:gd name="T9" fmla="*/ 8 h 58"/>
                <a:gd name="T10" fmla="*/ 23 w 48"/>
                <a:gd name="T11" fmla="*/ 8 h 58"/>
                <a:gd name="T12" fmla="*/ 22 w 48"/>
                <a:gd name="T13" fmla="*/ 9 h 58"/>
                <a:gd name="T14" fmla="*/ 21 w 48"/>
                <a:gd name="T15" fmla="*/ 8 h 58"/>
                <a:gd name="T16" fmla="*/ 18 w 48"/>
                <a:gd name="T17" fmla="*/ 8 h 58"/>
                <a:gd name="T18" fmla="*/ 15 w 48"/>
                <a:gd name="T19" fmla="*/ 7 h 58"/>
                <a:gd name="T20" fmla="*/ 13 w 48"/>
                <a:gd name="T21" fmla="*/ 7 h 58"/>
                <a:gd name="T22" fmla="*/ 10 w 48"/>
                <a:gd name="T23" fmla="*/ 7 h 58"/>
                <a:gd name="T24" fmla="*/ 9 w 48"/>
                <a:gd name="T25" fmla="*/ 8 h 58"/>
                <a:gd name="T26" fmla="*/ 8 w 48"/>
                <a:gd name="T27" fmla="*/ 11 h 58"/>
                <a:gd name="T28" fmla="*/ 6 w 48"/>
                <a:gd name="T29" fmla="*/ 13 h 58"/>
                <a:gd name="T30" fmla="*/ 11 w 48"/>
                <a:gd name="T31" fmla="*/ 22 h 58"/>
                <a:gd name="T32" fmla="*/ 15 w 48"/>
                <a:gd name="T33" fmla="*/ 22 h 58"/>
                <a:gd name="T34" fmla="*/ 19 w 48"/>
                <a:gd name="T35" fmla="*/ 21 h 58"/>
                <a:gd name="T36" fmla="*/ 23 w 48"/>
                <a:gd name="T37" fmla="*/ 20 h 58"/>
                <a:gd name="T38" fmla="*/ 28 w 48"/>
                <a:gd name="T39" fmla="*/ 20 h 58"/>
                <a:gd name="T40" fmla="*/ 34 w 48"/>
                <a:gd name="T41" fmla="*/ 18 h 58"/>
                <a:gd name="T42" fmla="*/ 38 w 48"/>
                <a:gd name="T43" fmla="*/ 20 h 58"/>
                <a:gd name="T44" fmla="*/ 42 w 48"/>
                <a:gd name="T45" fmla="*/ 22 h 58"/>
                <a:gd name="T46" fmla="*/ 44 w 48"/>
                <a:gd name="T47" fmla="*/ 25 h 58"/>
                <a:gd name="T48" fmla="*/ 47 w 48"/>
                <a:gd name="T49" fmla="*/ 29 h 58"/>
                <a:gd name="T50" fmla="*/ 48 w 48"/>
                <a:gd name="T51" fmla="*/ 34 h 58"/>
                <a:gd name="T52" fmla="*/ 47 w 48"/>
                <a:gd name="T53" fmla="*/ 45 h 58"/>
                <a:gd name="T54" fmla="*/ 40 w 48"/>
                <a:gd name="T55" fmla="*/ 51 h 58"/>
                <a:gd name="T56" fmla="*/ 32 w 48"/>
                <a:gd name="T57" fmla="*/ 55 h 58"/>
                <a:gd name="T58" fmla="*/ 22 w 48"/>
                <a:gd name="T59" fmla="*/ 58 h 58"/>
                <a:gd name="T60" fmla="*/ 11 w 48"/>
                <a:gd name="T61" fmla="*/ 58 h 58"/>
                <a:gd name="T62" fmla="*/ 2 w 48"/>
                <a:gd name="T63" fmla="*/ 56 h 58"/>
                <a:gd name="T64" fmla="*/ 1 w 48"/>
                <a:gd name="T65" fmla="*/ 56 h 58"/>
                <a:gd name="T66" fmla="*/ 1 w 48"/>
                <a:gd name="T67" fmla="*/ 55 h 58"/>
                <a:gd name="T68" fmla="*/ 2 w 48"/>
                <a:gd name="T69" fmla="*/ 54 h 58"/>
                <a:gd name="T70" fmla="*/ 4 w 48"/>
                <a:gd name="T71" fmla="*/ 53 h 58"/>
                <a:gd name="T72" fmla="*/ 15 w 48"/>
                <a:gd name="T73" fmla="*/ 54 h 58"/>
                <a:gd name="T74" fmla="*/ 28 w 48"/>
                <a:gd name="T75" fmla="*/ 51 h 58"/>
                <a:gd name="T76" fmla="*/ 35 w 48"/>
                <a:gd name="T77" fmla="*/ 49 h 58"/>
                <a:gd name="T78" fmla="*/ 39 w 48"/>
                <a:gd name="T79" fmla="*/ 42 h 58"/>
                <a:gd name="T80" fmla="*/ 42 w 48"/>
                <a:gd name="T81" fmla="*/ 35 h 58"/>
                <a:gd name="T82" fmla="*/ 39 w 48"/>
                <a:gd name="T83" fmla="*/ 29 h 58"/>
                <a:gd name="T84" fmla="*/ 34 w 48"/>
                <a:gd name="T85" fmla="*/ 25 h 58"/>
                <a:gd name="T86" fmla="*/ 27 w 48"/>
                <a:gd name="T87" fmla="*/ 25 h 58"/>
                <a:gd name="T88" fmla="*/ 19 w 48"/>
                <a:gd name="T89" fmla="*/ 28 h 58"/>
                <a:gd name="T90" fmla="*/ 11 w 48"/>
                <a:gd name="T91" fmla="*/ 28 h 58"/>
                <a:gd name="T92" fmla="*/ 5 w 48"/>
                <a:gd name="T93" fmla="*/ 25 h 58"/>
                <a:gd name="T94" fmla="*/ 2 w 48"/>
                <a:gd name="T95" fmla="*/ 22 h 58"/>
                <a:gd name="T96" fmla="*/ 0 w 48"/>
                <a:gd name="T97" fmla="*/ 18 h 58"/>
                <a:gd name="T98" fmla="*/ 0 w 48"/>
                <a:gd name="T99" fmla="*/ 15 h 58"/>
                <a:gd name="T100" fmla="*/ 1 w 48"/>
                <a:gd name="T101" fmla="*/ 11 h 58"/>
                <a:gd name="T102" fmla="*/ 4 w 48"/>
                <a:gd name="T103" fmla="*/ 7 h 58"/>
                <a:gd name="T104" fmla="*/ 6 w 48"/>
                <a:gd name="T105" fmla="*/ 4 h 58"/>
                <a:gd name="T106" fmla="*/ 9 w 48"/>
                <a:gd name="T107" fmla="*/ 1 h 58"/>
                <a:gd name="T108" fmla="*/ 13 w 48"/>
                <a:gd name="T109" fmla="*/ 0 h 58"/>
                <a:gd name="T110" fmla="*/ 17 w 48"/>
                <a:gd name="T1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8" h="58">
                  <a:moveTo>
                    <a:pt x="17" y="0"/>
                  </a:moveTo>
                  <a:lnTo>
                    <a:pt x="21" y="1"/>
                  </a:lnTo>
                  <a:lnTo>
                    <a:pt x="25" y="5"/>
                  </a:lnTo>
                  <a:lnTo>
                    <a:pt x="26" y="7"/>
                  </a:lnTo>
                  <a:lnTo>
                    <a:pt x="25" y="8"/>
                  </a:lnTo>
                  <a:lnTo>
                    <a:pt x="23" y="8"/>
                  </a:lnTo>
                  <a:lnTo>
                    <a:pt x="22" y="9"/>
                  </a:lnTo>
                  <a:lnTo>
                    <a:pt x="21" y="8"/>
                  </a:lnTo>
                  <a:lnTo>
                    <a:pt x="18" y="8"/>
                  </a:lnTo>
                  <a:lnTo>
                    <a:pt x="15" y="7"/>
                  </a:lnTo>
                  <a:lnTo>
                    <a:pt x="13" y="7"/>
                  </a:lnTo>
                  <a:lnTo>
                    <a:pt x="10" y="7"/>
                  </a:lnTo>
                  <a:lnTo>
                    <a:pt x="9" y="8"/>
                  </a:lnTo>
                  <a:lnTo>
                    <a:pt x="8" y="11"/>
                  </a:lnTo>
                  <a:lnTo>
                    <a:pt x="6" y="13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21"/>
                  </a:lnTo>
                  <a:lnTo>
                    <a:pt x="23" y="20"/>
                  </a:lnTo>
                  <a:lnTo>
                    <a:pt x="28" y="20"/>
                  </a:lnTo>
                  <a:lnTo>
                    <a:pt x="34" y="18"/>
                  </a:lnTo>
                  <a:lnTo>
                    <a:pt x="38" y="20"/>
                  </a:lnTo>
                  <a:lnTo>
                    <a:pt x="42" y="22"/>
                  </a:lnTo>
                  <a:lnTo>
                    <a:pt x="44" y="25"/>
                  </a:lnTo>
                  <a:lnTo>
                    <a:pt x="47" y="29"/>
                  </a:lnTo>
                  <a:lnTo>
                    <a:pt x="48" y="34"/>
                  </a:lnTo>
                  <a:lnTo>
                    <a:pt x="47" y="45"/>
                  </a:lnTo>
                  <a:lnTo>
                    <a:pt x="40" y="51"/>
                  </a:lnTo>
                  <a:lnTo>
                    <a:pt x="32" y="55"/>
                  </a:lnTo>
                  <a:lnTo>
                    <a:pt x="22" y="58"/>
                  </a:lnTo>
                  <a:lnTo>
                    <a:pt x="11" y="58"/>
                  </a:lnTo>
                  <a:lnTo>
                    <a:pt x="2" y="56"/>
                  </a:lnTo>
                  <a:lnTo>
                    <a:pt x="1" y="56"/>
                  </a:lnTo>
                  <a:lnTo>
                    <a:pt x="1" y="55"/>
                  </a:lnTo>
                  <a:lnTo>
                    <a:pt x="2" y="54"/>
                  </a:lnTo>
                  <a:lnTo>
                    <a:pt x="4" y="53"/>
                  </a:lnTo>
                  <a:lnTo>
                    <a:pt x="15" y="54"/>
                  </a:lnTo>
                  <a:lnTo>
                    <a:pt x="28" y="51"/>
                  </a:lnTo>
                  <a:lnTo>
                    <a:pt x="35" y="49"/>
                  </a:lnTo>
                  <a:lnTo>
                    <a:pt x="39" y="42"/>
                  </a:lnTo>
                  <a:lnTo>
                    <a:pt x="42" y="35"/>
                  </a:lnTo>
                  <a:lnTo>
                    <a:pt x="39" y="29"/>
                  </a:lnTo>
                  <a:lnTo>
                    <a:pt x="34" y="25"/>
                  </a:lnTo>
                  <a:lnTo>
                    <a:pt x="27" y="25"/>
                  </a:lnTo>
                  <a:lnTo>
                    <a:pt x="19" y="28"/>
                  </a:lnTo>
                  <a:lnTo>
                    <a:pt x="11" y="28"/>
                  </a:lnTo>
                  <a:lnTo>
                    <a:pt x="5" y="25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1" y="11"/>
                  </a:lnTo>
                  <a:lnTo>
                    <a:pt x="4" y="7"/>
                  </a:lnTo>
                  <a:lnTo>
                    <a:pt x="6" y="4"/>
                  </a:lnTo>
                  <a:lnTo>
                    <a:pt x="9" y="1"/>
                  </a:lnTo>
                  <a:lnTo>
                    <a:pt x="13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198"/>
            <p:cNvSpPr>
              <a:spLocks noEditPoints="1"/>
            </p:cNvSpPr>
            <p:nvPr/>
          </p:nvSpPr>
          <p:spPr bwMode="auto">
            <a:xfrm>
              <a:off x="4792663" y="2952750"/>
              <a:ext cx="92075" cy="106363"/>
            </a:xfrm>
            <a:custGeom>
              <a:avLst/>
              <a:gdLst>
                <a:gd name="T0" fmla="*/ 28 w 58"/>
                <a:gd name="T1" fmla="*/ 7 h 67"/>
                <a:gd name="T2" fmla="*/ 19 w 58"/>
                <a:gd name="T3" fmla="*/ 11 h 67"/>
                <a:gd name="T4" fmla="*/ 12 w 58"/>
                <a:gd name="T5" fmla="*/ 17 h 67"/>
                <a:gd name="T6" fmla="*/ 8 w 58"/>
                <a:gd name="T7" fmla="*/ 26 h 67"/>
                <a:gd name="T8" fmla="*/ 5 w 58"/>
                <a:gd name="T9" fmla="*/ 36 h 67"/>
                <a:gd name="T10" fmla="*/ 7 w 58"/>
                <a:gd name="T11" fmla="*/ 46 h 67"/>
                <a:gd name="T12" fmla="*/ 11 w 58"/>
                <a:gd name="T13" fmla="*/ 54 h 67"/>
                <a:gd name="T14" fmla="*/ 17 w 58"/>
                <a:gd name="T15" fmla="*/ 59 h 67"/>
                <a:gd name="T16" fmla="*/ 26 w 58"/>
                <a:gd name="T17" fmla="*/ 60 h 67"/>
                <a:gd name="T18" fmla="*/ 39 w 58"/>
                <a:gd name="T19" fmla="*/ 55 h 67"/>
                <a:gd name="T20" fmla="*/ 47 w 58"/>
                <a:gd name="T21" fmla="*/ 46 h 67"/>
                <a:gd name="T22" fmla="*/ 51 w 58"/>
                <a:gd name="T23" fmla="*/ 34 h 67"/>
                <a:gd name="T24" fmla="*/ 47 w 58"/>
                <a:gd name="T25" fmla="*/ 21 h 67"/>
                <a:gd name="T26" fmla="*/ 39 w 58"/>
                <a:gd name="T27" fmla="*/ 12 h 67"/>
                <a:gd name="T28" fmla="*/ 28 w 58"/>
                <a:gd name="T29" fmla="*/ 7 h 67"/>
                <a:gd name="T30" fmla="*/ 25 w 58"/>
                <a:gd name="T31" fmla="*/ 0 h 67"/>
                <a:gd name="T32" fmla="*/ 37 w 58"/>
                <a:gd name="T33" fmla="*/ 4 h 67"/>
                <a:gd name="T34" fmla="*/ 49 w 58"/>
                <a:gd name="T35" fmla="*/ 11 h 67"/>
                <a:gd name="T36" fmla="*/ 55 w 58"/>
                <a:gd name="T37" fmla="*/ 22 h 67"/>
                <a:gd name="T38" fmla="*/ 58 w 58"/>
                <a:gd name="T39" fmla="*/ 36 h 67"/>
                <a:gd name="T40" fmla="*/ 54 w 58"/>
                <a:gd name="T41" fmla="*/ 47 h 67"/>
                <a:gd name="T42" fmla="*/ 46 w 58"/>
                <a:gd name="T43" fmla="*/ 58 h 67"/>
                <a:gd name="T44" fmla="*/ 37 w 58"/>
                <a:gd name="T45" fmla="*/ 64 h 67"/>
                <a:gd name="T46" fmla="*/ 24 w 58"/>
                <a:gd name="T47" fmla="*/ 67 h 67"/>
                <a:gd name="T48" fmla="*/ 13 w 58"/>
                <a:gd name="T49" fmla="*/ 64 h 67"/>
                <a:gd name="T50" fmla="*/ 5 w 58"/>
                <a:gd name="T51" fmla="*/ 58 h 67"/>
                <a:gd name="T52" fmla="*/ 0 w 58"/>
                <a:gd name="T53" fmla="*/ 47 h 67"/>
                <a:gd name="T54" fmla="*/ 0 w 58"/>
                <a:gd name="T55" fmla="*/ 37 h 67"/>
                <a:gd name="T56" fmla="*/ 2 w 58"/>
                <a:gd name="T57" fmla="*/ 26 h 67"/>
                <a:gd name="T58" fmla="*/ 5 w 58"/>
                <a:gd name="T59" fmla="*/ 16 h 67"/>
                <a:gd name="T60" fmla="*/ 12 w 58"/>
                <a:gd name="T61" fmla="*/ 8 h 67"/>
                <a:gd name="T62" fmla="*/ 21 w 58"/>
                <a:gd name="T63" fmla="*/ 4 h 67"/>
                <a:gd name="T64" fmla="*/ 22 w 58"/>
                <a:gd name="T65" fmla="*/ 2 h 67"/>
                <a:gd name="T66" fmla="*/ 22 w 58"/>
                <a:gd name="T67" fmla="*/ 2 h 67"/>
                <a:gd name="T68" fmla="*/ 25 w 58"/>
                <a:gd name="T6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" h="67">
                  <a:moveTo>
                    <a:pt x="28" y="7"/>
                  </a:moveTo>
                  <a:lnTo>
                    <a:pt x="19" y="11"/>
                  </a:lnTo>
                  <a:lnTo>
                    <a:pt x="12" y="17"/>
                  </a:lnTo>
                  <a:lnTo>
                    <a:pt x="8" y="26"/>
                  </a:lnTo>
                  <a:lnTo>
                    <a:pt x="5" y="36"/>
                  </a:lnTo>
                  <a:lnTo>
                    <a:pt x="7" y="46"/>
                  </a:lnTo>
                  <a:lnTo>
                    <a:pt x="11" y="54"/>
                  </a:lnTo>
                  <a:lnTo>
                    <a:pt x="17" y="59"/>
                  </a:lnTo>
                  <a:lnTo>
                    <a:pt x="26" y="60"/>
                  </a:lnTo>
                  <a:lnTo>
                    <a:pt x="39" y="55"/>
                  </a:lnTo>
                  <a:lnTo>
                    <a:pt x="47" y="46"/>
                  </a:lnTo>
                  <a:lnTo>
                    <a:pt x="51" y="34"/>
                  </a:lnTo>
                  <a:lnTo>
                    <a:pt x="47" y="21"/>
                  </a:lnTo>
                  <a:lnTo>
                    <a:pt x="39" y="12"/>
                  </a:lnTo>
                  <a:lnTo>
                    <a:pt x="28" y="7"/>
                  </a:lnTo>
                  <a:close/>
                  <a:moveTo>
                    <a:pt x="25" y="0"/>
                  </a:moveTo>
                  <a:lnTo>
                    <a:pt x="37" y="4"/>
                  </a:lnTo>
                  <a:lnTo>
                    <a:pt x="49" y="11"/>
                  </a:lnTo>
                  <a:lnTo>
                    <a:pt x="55" y="22"/>
                  </a:lnTo>
                  <a:lnTo>
                    <a:pt x="58" y="36"/>
                  </a:lnTo>
                  <a:lnTo>
                    <a:pt x="54" y="47"/>
                  </a:lnTo>
                  <a:lnTo>
                    <a:pt x="46" y="58"/>
                  </a:lnTo>
                  <a:lnTo>
                    <a:pt x="37" y="64"/>
                  </a:lnTo>
                  <a:lnTo>
                    <a:pt x="24" y="67"/>
                  </a:lnTo>
                  <a:lnTo>
                    <a:pt x="13" y="64"/>
                  </a:lnTo>
                  <a:lnTo>
                    <a:pt x="5" y="58"/>
                  </a:lnTo>
                  <a:lnTo>
                    <a:pt x="0" y="47"/>
                  </a:lnTo>
                  <a:lnTo>
                    <a:pt x="0" y="37"/>
                  </a:lnTo>
                  <a:lnTo>
                    <a:pt x="2" y="26"/>
                  </a:lnTo>
                  <a:lnTo>
                    <a:pt x="5" y="16"/>
                  </a:lnTo>
                  <a:lnTo>
                    <a:pt x="12" y="8"/>
                  </a:lnTo>
                  <a:lnTo>
                    <a:pt x="21" y="4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80528" y="2167765"/>
            <a:ext cx="879475" cy="295276"/>
            <a:chOff x="3763963" y="5845175"/>
            <a:chExt cx="879475" cy="295276"/>
          </a:xfrm>
        </p:grpSpPr>
        <p:sp>
          <p:nvSpPr>
            <p:cNvPr id="68" name="Freeform 171"/>
            <p:cNvSpPr>
              <a:spLocks noEditPoints="1"/>
            </p:cNvSpPr>
            <p:nvPr/>
          </p:nvSpPr>
          <p:spPr bwMode="auto">
            <a:xfrm>
              <a:off x="3763963" y="5845175"/>
              <a:ext cx="100013" cy="293688"/>
            </a:xfrm>
            <a:custGeom>
              <a:avLst/>
              <a:gdLst>
                <a:gd name="T0" fmla="*/ 29 w 63"/>
                <a:gd name="T1" fmla="*/ 14 h 185"/>
                <a:gd name="T2" fmla="*/ 29 w 63"/>
                <a:gd name="T3" fmla="*/ 17 h 185"/>
                <a:gd name="T4" fmla="*/ 26 w 63"/>
                <a:gd name="T5" fmla="*/ 28 h 185"/>
                <a:gd name="T6" fmla="*/ 25 w 63"/>
                <a:gd name="T7" fmla="*/ 44 h 185"/>
                <a:gd name="T8" fmla="*/ 21 w 63"/>
                <a:gd name="T9" fmla="*/ 63 h 185"/>
                <a:gd name="T10" fmla="*/ 19 w 63"/>
                <a:gd name="T11" fmla="*/ 86 h 185"/>
                <a:gd name="T12" fmla="*/ 15 w 63"/>
                <a:gd name="T13" fmla="*/ 108 h 185"/>
                <a:gd name="T14" fmla="*/ 12 w 63"/>
                <a:gd name="T15" fmla="*/ 130 h 185"/>
                <a:gd name="T16" fmla="*/ 50 w 63"/>
                <a:gd name="T17" fmla="*/ 130 h 185"/>
                <a:gd name="T18" fmla="*/ 46 w 63"/>
                <a:gd name="T19" fmla="*/ 97 h 185"/>
                <a:gd name="T20" fmla="*/ 45 w 63"/>
                <a:gd name="T21" fmla="*/ 89 h 185"/>
                <a:gd name="T22" fmla="*/ 45 w 63"/>
                <a:gd name="T23" fmla="*/ 75 h 185"/>
                <a:gd name="T24" fmla="*/ 43 w 63"/>
                <a:gd name="T25" fmla="*/ 59 h 185"/>
                <a:gd name="T26" fmla="*/ 41 w 63"/>
                <a:gd name="T27" fmla="*/ 44 h 185"/>
                <a:gd name="T28" fmla="*/ 38 w 63"/>
                <a:gd name="T29" fmla="*/ 28 h 185"/>
                <a:gd name="T30" fmla="*/ 34 w 63"/>
                <a:gd name="T31" fmla="*/ 17 h 185"/>
                <a:gd name="T32" fmla="*/ 29 w 63"/>
                <a:gd name="T33" fmla="*/ 14 h 185"/>
                <a:gd name="T34" fmla="*/ 32 w 63"/>
                <a:gd name="T35" fmla="*/ 0 h 185"/>
                <a:gd name="T36" fmla="*/ 38 w 63"/>
                <a:gd name="T37" fmla="*/ 3 h 185"/>
                <a:gd name="T38" fmla="*/ 42 w 63"/>
                <a:gd name="T39" fmla="*/ 10 h 185"/>
                <a:gd name="T40" fmla="*/ 45 w 63"/>
                <a:gd name="T41" fmla="*/ 19 h 185"/>
                <a:gd name="T42" fmla="*/ 46 w 63"/>
                <a:gd name="T43" fmla="*/ 31 h 185"/>
                <a:gd name="T44" fmla="*/ 46 w 63"/>
                <a:gd name="T45" fmla="*/ 41 h 185"/>
                <a:gd name="T46" fmla="*/ 47 w 63"/>
                <a:gd name="T47" fmla="*/ 49 h 185"/>
                <a:gd name="T48" fmla="*/ 47 w 63"/>
                <a:gd name="T49" fmla="*/ 55 h 185"/>
                <a:gd name="T50" fmla="*/ 56 w 63"/>
                <a:gd name="T51" fmla="*/ 131 h 185"/>
                <a:gd name="T52" fmla="*/ 56 w 63"/>
                <a:gd name="T53" fmla="*/ 133 h 185"/>
                <a:gd name="T54" fmla="*/ 56 w 63"/>
                <a:gd name="T55" fmla="*/ 134 h 185"/>
                <a:gd name="T56" fmla="*/ 63 w 63"/>
                <a:gd name="T57" fmla="*/ 181 h 185"/>
                <a:gd name="T58" fmla="*/ 62 w 63"/>
                <a:gd name="T59" fmla="*/ 182 h 185"/>
                <a:gd name="T60" fmla="*/ 62 w 63"/>
                <a:gd name="T61" fmla="*/ 184 h 185"/>
                <a:gd name="T62" fmla="*/ 59 w 63"/>
                <a:gd name="T63" fmla="*/ 184 h 185"/>
                <a:gd name="T64" fmla="*/ 58 w 63"/>
                <a:gd name="T65" fmla="*/ 184 h 185"/>
                <a:gd name="T66" fmla="*/ 56 w 63"/>
                <a:gd name="T67" fmla="*/ 182 h 185"/>
                <a:gd name="T68" fmla="*/ 56 w 63"/>
                <a:gd name="T69" fmla="*/ 181 h 185"/>
                <a:gd name="T70" fmla="*/ 51 w 63"/>
                <a:gd name="T71" fmla="*/ 137 h 185"/>
                <a:gd name="T72" fmla="*/ 30 w 63"/>
                <a:gd name="T73" fmla="*/ 137 h 185"/>
                <a:gd name="T74" fmla="*/ 11 w 63"/>
                <a:gd name="T75" fmla="*/ 135 h 185"/>
                <a:gd name="T76" fmla="*/ 8 w 63"/>
                <a:gd name="T77" fmla="*/ 152 h 185"/>
                <a:gd name="T78" fmla="*/ 7 w 63"/>
                <a:gd name="T79" fmla="*/ 167 h 185"/>
                <a:gd name="T80" fmla="*/ 4 w 63"/>
                <a:gd name="T81" fmla="*/ 177 h 185"/>
                <a:gd name="T82" fmla="*/ 4 w 63"/>
                <a:gd name="T83" fmla="*/ 184 h 185"/>
                <a:gd name="T84" fmla="*/ 3 w 63"/>
                <a:gd name="T85" fmla="*/ 185 h 185"/>
                <a:gd name="T86" fmla="*/ 2 w 63"/>
                <a:gd name="T87" fmla="*/ 185 h 185"/>
                <a:gd name="T88" fmla="*/ 0 w 63"/>
                <a:gd name="T89" fmla="*/ 185 h 185"/>
                <a:gd name="T90" fmla="*/ 0 w 63"/>
                <a:gd name="T91" fmla="*/ 184 h 185"/>
                <a:gd name="T92" fmla="*/ 16 w 63"/>
                <a:gd name="T93" fmla="*/ 59 h 185"/>
                <a:gd name="T94" fmla="*/ 16 w 63"/>
                <a:gd name="T95" fmla="*/ 54 h 185"/>
                <a:gd name="T96" fmla="*/ 17 w 63"/>
                <a:gd name="T97" fmla="*/ 44 h 185"/>
                <a:gd name="T98" fmla="*/ 19 w 63"/>
                <a:gd name="T99" fmla="*/ 33 h 185"/>
                <a:gd name="T100" fmla="*/ 20 w 63"/>
                <a:gd name="T101" fmla="*/ 21 h 185"/>
                <a:gd name="T102" fmla="*/ 22 w 63"/>
                <a:gd name="T103" fmla="*/ 11 h 185"/>
                <a:gd name="T104" fmla="*/ 26 w 63"/>
                <a:gd name="T105" fmla="*/ 3 h 185"/>
                <a:gd name="T106" fmla="*/ 32 w 63"/>
                <a:gd name="T10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" h="185">
                  <a:moveTo>
                    <a:pt x="29" y="14"/>
                  </a:moveTo>
                  <a:lnTo>
                    <a:pt x="29" y="17"/>
                  </a:lnTo>
                  <a:lnTo>
                    <a:pt x="26" y="28"/>
                  </a:lnTo>
                  <a:lnTo>
                    <a:pt x="25" y="44"/>
                  </a:lnTo>
                  <a:lnTo>
                    <a:pt x="21" y="63"/>
                  </a:lnTo>
                  <a:lnTo>
                    <a:pt x="19" y="86"/>
                  </a:lnTo>
                  <a:lnTo>
                    <a:pt x="15" y="108"/>
                  </a:lnTo>
                  <a:lnTo>
                    <a:pt x="12" y="130"/>
                  </a:lnTo>
                  <a:lnTo>
                    <a:pt x="50" y="130"/>
                  </a:lnTo>
                  <a:lnTo>
                    <a:pt x="46" y="97"/>
                  </a:lnTo>
                  <a:lnTo>
                    <a:pt x="45" y="89"/>
                  </a:lnTo>
                  <a:lnTo>
                    <a:pt x="45" y="75"/>
                  </a:lnTo>
                  <a:lnTo>
                    <a:pt x="43" y="59"/>
                  </a:lnTo>
                  <a:lnTo>
                    <a:pt x="41" y="44"/>
                  </a:lnTo>
                  <a:lnTo>
                    <a:pt x="38" y="28"/>
                  </a:lnTo>
                  <a:lnTo>
                    <a:pt x="34" y="17"/>
                  </a:lnTo>
                  <a:lnTo>
                    <a:pt x="29" y="14"/>
                  </a:lnTo>
                  <a:close/>
                  <a:moveTo>
                    <a:pt x="32" y="0"/>
                  </a:moveTo>
                  <a:lnTo>
                    <a:pt x="38" y="3"/>
                  </a:lnTo>
                  <a:lnTo>
                    <a:pt x="42" y="10"/>
                  </a:lnTo>
                  <a:lnTo>
                    <a:pt x="45" y="19"/>
                  </a:lnTo>
                  <a:lnTo>
                    <a:pt x="46" y="31"/>
                  </a:lnTo>
                  <a:lnTo>
                    <a:pt x="46" y="41"/>
                  </a:lnTo>
                  <a:lnTo>
                    <a:pt x="47" y="49"/>
                  </a:lnTo>
                  <a:lnTo>
                    <a:pt x="47" y="55"/>
                  </a:lnTo>
                  <a:lnTo>
                    <a:pt x="56" y="131"/>
                  </a:lnTo>
                  <a:lnTo>
                    <a:pt x="56" y="133"/>
                  </a:lnTo>
                  <a:lnTo>
                    <a:pt x="56" y="134"/>
                  </a:lnTo>
                  <a:lnTo>
                    <a:pt x="63" y="181"/>
                  </a:lnTo>
                  <a:lnTo>
                    <a:pt x="62" y="182"/>
                  </a:lnTo>
                  <a:lnTo>
                    <a:pt x="62" y="184"/>
                  </a:lnTo>
                  <a:lnTo>
                    <a:pt x="59" y="184"/>
                  </a:lnTo>
                  <a:lnTo>
                    <a:pt x="58" y="184"/>
                  </a:lnTo>
                  <a:lnTo>
                    <a:pt x="56" y="182"/>
                  </a:lnTo>
                  <a:lnTo>
                    <a:pt x="56" y="181"/>
                  </a:lnTo>
                  <a:lnTo>
                    <a:pt x="51" y="137"/>
                  </a:lnTo>
                  <a:lnTo>
                    <a:pt x="30" y="137"/>
                  </a:lnTo>
                  <a:lnTo>
                    <a:pt x="11" y="135"/>
                  </a:lnTo>
                  <a:lnTo>
                    <a:pt x="8" y="152"/>
                  </a:lnTo>
                  <a:lnTo>
                    <a:pt x="7" y="167"/>
                  </a:lnTo>
                  <a:lnTo>
                    <a:pt x="4" y="177"/>
                  </a:lnTo>
                  <a:lnTo>
                    <a:pt x="4" y="184"/>
                  </a:lnTo>
                  <a:lnTo>
                    <a:pt x="3" y="185"/>
                  </a:lnTo>
                  <a:lnTo>
                    <a:pt x="2" y="185"/>
                  </a:lnTo>
                  <a:lnTo>
                    <a:pt x="0" y="185"/>
                  </a:lnTo>
                  <a:lnTo>
                    <a:pt x="0" y="184"/>
                  </a:lnTo>
                  <a:lnTo>
                    <a:pt x="16" y="59"/>
                  </a:lnTo>
                  <a:lnTo>
                    <a:pt x="16" y="54"/>
                  </a:lnTo>
                  <a:lnTo>
                    <a:pt x="17" y="44"/>
                  </a:lnTo>
                  <a:lnTo>
                    <a:pt x="19" y="33"/>
                  </a:lnTo>
                  <a:lnTo>
                    <a:pt x="20" y="21"/>
                  </a:lnTo>
                  <a:lnTo>
                    <a:pt x="22" y="11"/>
                  </a:lnTo>
                  <a:lnTo>
                    <a:pt x="26" y="3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172"/>
            <p:cNvSpPr>
              <a:spLocks/>
            </p:cNvSpPr>
            <p:nvPr/>
          </p:nvSpPr>
          <p:spPr bwMode="auto">
            <a:xfrm>
              <a:off x="3889375" y="6002338"/>
              <a:ext cx="127000" cy="138113"/>
            </a:xfrm>
            <a:custGeom>
              <a:avLst/>
              <a:gdLst>
                <a:gd name="T0" fmla="*/ 2 w 80"/>
                <a:gd name="T1" fmla="*/ 1 h 87"/>
                <a:gd name="T2" fmla="*/ 6 w 80"/>
                <a:gd name="T3" fmla="*/ 26 h 87"/>
                <a:gd name="T4" fmla="*/ 14 w 80"/>
                <a:gd name="T5" fmla="*/ 10 h 87"/>
                <a:gd name="T6" fmla="*/ 27 w 80"/>
                <a:gd name="T7" fmla="*/ 2 h 87"/>
                <a:gd name="T8" fmla="*/ 38 w 80"/>
                <a:gd name="T9" fmla="*/ 8 h 87"/>
                <a:gd name="T10" fmla="*/ 42 w 80"/>
                <a:gd name="T11" fmla="*/ 14 h 87"/>
                <a:gd name="T12" fmla="*/ 43 w 80"/>
                <a:gd name="T13" fmla="*/ 23 h 87"/>
                <a:gd name="T14" fmla="*/ 55 w 80"/>
                <a:gd name="T15" fmla="*/ 8 h 87"/>
                <a:gd name="T16" fmla="*/ 70 w 80"/>
                <a:gd name="T17" fmla="*/ 6 h 87"/>
                <a:gd name="T18" fmla="*/ 78 w 80"/>
                <a:gd name="T19" fmla="*/ 18 h 87"/>
                <a:gd name="T20" fmla="*/ 80 w 80"/>
                <a:gd name="T21" fmla="*/ 34 h 87"/>
                <a:gd name="T22" fmla="*/ 78 w 80"/>
                <a:gd name="T23" fmla="*/ 86 h 87"/>
                <a:gd name="T24" fmla="*/ 74 w 80"/>
                <a:gd name="T25" fmla="*/ 87 h 87"/>
                <a:gd name="T26" fmla="*/ 72 w 80"/>
                <a:gd name="T27" fmla="*/ 83 h 87"/>
                <a:gd name="T28" fmla="*/ 73 w 80"/>
                <a:gd name="T29" fmla="*/ 35 h 87"/>
                <a:gd name="T30" fmla="*/ 72 w 80"/>
                <a:gd name="T31" fmla="*/ 22 h 87"/>
                <a:gd name="T32" fmla="*/ 65 w 80"/>
                <a:gd name="T33" fmla="*/ 13 h 87"/>
                <a:gd name="T34" fmla="*/ 56 w 80"/>
                <a:gd name="T35" fmla="*/ 14 h 87"/>
                <a:gd name="T36" fmla="*/ 49 w 80"/>
                <a:gd name="T37" fmla="*/ 21 h 87"/>
                <a:gd name="T38" fmla="*/ 46 w 80"/>
                <a:gd name="T39" fmla="*/ 27 h 87"/>
                <a:gd name="T40" fmla="*/ 43 w 80"/>
                <a:gd name="T41" fmla="*/ 31 h 87"/>
                <a:gd name="T42" fmla="*/ 43 w 80"/>
                <a:gd name="T43" fmla="*/ 83 h 87"/>
                <a:gd name="T44" fmla="*/ 39 w 80"/>
                <a:gd name="T45" fmla="*/ 85 h 87"/>
                <a:gd name="T46" fmla="*/ 36 w 80"/>
                <a:gd name="T47" fmla="*/ 82 h 87"/>
                <a:gd name="T48" fmla="*/ 36 w 80"/>
                <a:gd name="T49" fmla="*/ 32 h 87"/>
                <a:gd name="T50" fmla="*/ 35 w 80"/>
                <a:gd name="T51" fmla="*/ 19 h 87"/>
                <a:gd name="T52" fmla="*/ 27 w 80"/>
                <a:gd name="T53" fmla="*/ 10 h 87"/>
                <a:gd name="T54" fmla="*/ 15 w 80"/>
                <a:gd name="T55" fmla="*/ 18 h 87"/>
                <a:gd name="T56" fmla="*/ 8 w 80"/>
                <a:gd name="T57" fmla="*/ 34 h 87"/>
                <a:gd name="T58" fmla="*/ 9 w 80"/>
                <a:gd name="T59" fmla="*/ 77 h 87"/>
                <a:gd name="T60" fmla="*/ 9 w 80"/>
                <a:gd name="T61" fmla="*/ 80 h 87"/>
                <a:gd name="T62" fmla="*/ 8 w 80"/>
                <a:gd name="T63" fmla="*/ 83 h 87"/>
                <a:gd name="T64" fmla="*/ 5 w 80"/>
                <a:gd name="T65" fmla="*/ 86 h 87"/>
                <a:gd name="T66" fmla="*/ 2 w 80"/>
                <a:gd name="T67" fmla="*/ 82 h 87"/>
                <a:gd name="T68" fmla="*/ 1 w 80"/>
                <a:gd name="T6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0" h="87">
                  <a:moveTo>
                    <a:pt x="2" y="0"/>
                  </a:moveTo>
                  <a:lnTo>
                    <a:pt x="2" y="1"/>
                  </a:lnTo>
                  <a:lnTo>
                    <a:pt x="4" y="2"/>
                  </a:lnTo>
                  <a:lnTo>
                    <a:pt x="6" y="26"/>
                  </a:lnTo>
                  <a:lnTo>
                    <a:pt x="10" y="18"/>
                  </a:lnTo>
                  <a:lnTo>
                    <a:pt x="14" y="10"/>
                  </a:lnTo>
                  <a:lnTo>
                    <a:pt x="21" y="4"/>
                  </a:lnTo>
                  <a:lnTo>
                    <a:pt x="27" y="2"/>
                  </a:lnTo>
                  <a:lnTo>
                    <a:pt x="35" y="4"/>
                  </a:lnTo>
                  <a:lnTo>
                    <a:pt x="38" y="8"/>
                  </a:lnTo>
                  <a:lnTo>
                    <a:pt x="40" y="10"/>
                  </a:lnTo>
                  <a:lnTo>
                    <a:pt x="42" y="14"/>
                  </a:lnTo>
                  <a:lnTo>
                    <a:pt x="42" y="19"/>
                  </a:lnTo>
                  <a:lnTo>
                    <a:pt x="43" y="23"/>
                  </a:lnTo>
                  <a:lnTo>
                    <a:pt x="47" y="15"/>
                  </a:lnTo>
                  <a:lnTo>
                    <a:pt x="55" y="8"/>
                  </a:lnTo>
                  <a:lnTo>
                    <a:pt x="63" y="5"/>
                  </a:lnTo>
                  <a:lnTo>
                    <a:pt x="70" y="6"/>
                  </a:lnTo>
                  <a:lnTo>
                    <a:pt x="76" y="11"/>
                  </a:lnTo>
                  <a:lnTo>
                    <a:pt x="78" y="18"/>
                  </a:lnTo>
                  <a:lnTo>
                    <a:pt x="80" y="26"/>
                  </a:lnTo>
                  <a:lnTo>
                    <a:pt x="80" y="34"/>
                  </a:lnTo>
                  <a:lnTo>
                    <a:pt x="78" y="83"/>
                  </a:lnTo>
                  <a:lnTo>
                    <a:pt x="78" y="86"/>
                  </a:lnTo>
                  <a:lnTo>
                    <a:pt x="76" y="87"/>
                  </a:lnTo>
                  <a:lnTo>
                    <a:pt x="74" y="87"/>
                  </a:lnTo>
                  <a:lnTo>
                    <a:pt x="73" y="86"/>
                  </a:lnTo>
                  <a:lnTo>
                    <a:pt x="72" y="83"/>
                  </a:lnTo>
                  <a:lnTo>
                    <a:pt x="73" y="39"/>
                  </a:lnTo>
                  <a:lnTo>
                    <a:pt x="73" y="35"/>
                  </a:lnTo>
                  <a:lnTo>
                    <a:pt x="73" y="28"/>
                  </a:lnTo>
                  <a:lnTo>
                    <a:pt x="72" y="22"/>
                  </a:lnTo>
                  <a:lnTo>
                    <a:pt x="69" y="17"/>
                  </a:lnTo>
                  <a:lnTo>
                    <a:pt x="65" y="13"/>
                  </a:lnTo>
                  <a:lnTo>
                    <a:pt x="59" y="13"/>
                  </a:lnTo>
                  <a:lnTo>
                    <a:pt x="56" y="14"/>
                  </a:lnTo>
                  <a:lnTo>
                    <a:pt x="52" y="17"/>
                  </a:lnTo>
                  <a:lnTo>
                    <a:pt x="49" y="21"/>
                  </a:lnTo>
                  <a:lnTo>
                    <a:pt x="48" y="23"/>
                  </a:lnTo>
                  <a:lnTo>
                    <a:pt x="46" y="27"/>
                  </a:lnTo>
                  <a:lnTo>
                    <a:pt x="44" y="31"/>
                  </a:lnTo>
                  <a:lnTo>
                    <a:pt x="43" y="31"/>
                  </a:lnTo>
                  <a:lnTo>
                    <a:pt x="43" y="82"/>
                  </a:lnTo>
                  <a:lnTo>
                    <a:pt x="43" y="83"/>
                  </a:lnTo>
                  <a:lnTo>
                    <a:pt x="40" y="85"/>
                  </a:lnTo>
                  <a:lnTo>
                    <a:pt x="39" y="85"/>
                  </a:lnTo>
                  <a:lnTo>
                    <a:pt x="38" y="83"/>
                  </a:lnTo>
                  <a:lnTo>
                    <a:pt x="36" y="8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36" y="26"/>
                  </a:lnTo>
                  <a:lnTo>
                    <a:pt x="35" y="19"/>
                  </a:lnTo>
                  <a:lnTo>
                    <a:pt x="32" y="13"/>
                  </a:lnTo>
                  <a:lnTo>
                    <a:pt x="27" y="10"/>
                  </a:lnTo>
                  <a:lnTo>
                    <a:pt x="21" y="13"/>
                  </a:lnTo>
                  <a:lnTo>
                    <a:pt x="15" y="18"/>
                  </a:lnTo>
                  <a:lnTo>
                    <a:pt x="10" y="26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9" y="77"/>
                  </a:lnTo>
                  <a:lnTo>
                    <a:pt x="9" y="78"/>
                  </a:lnTo>
                  <a:lnTo>
                    <a:pt x="9" y="80"/>
                  </a:lnTo>
                  <a:lnTo>
                    <a:pt x="9" y="82"/>
                  </a:lnTo>
                  <a:lnTo>
                    <a:pt x="8" y="83"/>
                  </a:lnTo>
                  <a:lnTo>
                    <a:pt x="6" y="86"/>
                  </a:lnTo>
                  <a:lnTo>
                    <a:pt x="5" y="86"/>
                  </a:lnTo>
                  <a:lnTo>
                    <a:pt x="2" y="85"/>
                  </a:lnTo>
                  <a:lnTo>
                    <a:pt x="2" y="82"/>
                  </a:lnTo>
                  <a:lnTo>
                    <a:pt x="0" y="2"/>
                  </a:lnTo>
                  <a:lnTo>
                    <a:pt x="1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Freeform 173"/>
            <p:cNvSpPr>
              <a:spLocks/>
            </p:cNvSpPr>
            <p:nvPr/>
          </p:nvSpPr>
          <p:spPr bwMode="auto">
            <a:xfrm>
              <a:off x="4043363" y="6026150"/>
              <a:ext cx="76200" cy="112713"/>
            </a:xfrm>
            <a:custGeom>
              <a:avLst/>
              <a:gdLst>
                <a:gd name="T0" fmla="*/ 24 w 48"/>
                <a:gd name="T1" fmla="*/ 0 h 71"/>
                <a:gd name="T2" fmla="*/ 34 w 48"/>
                <a:gd name="T3" fmla="*/ 3 h 71"/>
                <a:gd name="T4" fmla="*/ 40 w 48"/>
                <a:gd name="T5" fmla="*/ 8 h 71"/>
                <a:gd name="T6" fmla="*/ 44 w 48"/>
                <a:gd name="T7" fmla="*/ 16 h 71"/>
                <a:gd name="T8" fmla="*/ 45 w 48"/>
                <a:gd name="T9" fmla="*/ 19 h 71"/>
                <a:gd name="T10" fmla="*/ 45 w 48"/>
                <a:gd name="T11" fmla="*/ 23 h 71"/>
                <a:gd name="T12" fmla="*/ 45 w 48"/>
                <a:gd name="T13" fmla="*/ 27 h 71"/>
                <a:gd name="T14" fmla="*/ 45 w 48"/>
                <a:gd name="T15" fmla="*/ 29 h 71"/>
                <a:gd name="T16" fmla="*/ 44 w 48"/>
                <a:gd name="T17" fmla="*/ 33 h 71"/>
                <a:gd name="T18" fmla="*/ 43 w 48"/>
                <a:gd name="T19" fmla="*/ 36 h 71"/>
                <a:gd name="T20" fmla="*/ 36 w 48"/>
                <a:gd name="T21" fmla="*/ 37 h 71"/>
                <a:gd name="T22" fmla="*/ 26 w 48"/>
                <a:gd name="T23" fmla="*/ 37 h 71"/>
                <a:gd name="T24" fmla="*/ 17 w 48"/>
                <a:gd name="T25" fmla="*/ 36 h 71"/>
                <a:gd name="T26" fmla="*/ 9 w 48"/>
                <a:gd name="T27" fmla="*/ 34 h 71"/>
                <a:gd name="T28" fmla="*/ 7 w 48"/>
                <a:gd name="T29" fmla="*/ 34 h 71"/>
                <a:gd name="T30" fmla="*/ 7 w 48"/>
                <a:gd name="T31" fmla="*/ 33 h 71"/>
                <a:gd name="T32" fmla="*/ 7 w 48"/>
                <a:gd name="T33" fmla="*/ 32 h 71"/>
                <a:gd name="T34" fmla="*/ 7 w 48"/>
                <a:gd name="T35" fmla="*/ 30 h 71"/>
                <a:gd name="T36" fmla="*/ 9 w 48"/>
                <a:gd name="T37" fmla="*/ 30 h 71"/>
                <a:gd name="T38" fmla="*/ 17 w 48"/>
                <a:gd name="T39" fmla="*/ 30 h 71"/>
                <a:gd name="T40" fmla="*/ 24 w 48"/>
                <a:gd name="T41" fmla="*/ 32 h 71"/>
                <a:gd name="T42" fmla="*/ 32 w 48"/>
                <a:gd name="T43" fmla="*/ 30 h 71"/>
                <a:gd name="T44" fmla="*/ 38 w 48"/>
                <a:gd name="T45" fmla="*/ 27 h 71"/>
                <a:gd name="T46" fmla="*/ 39 w 48"/>
                <a:gd name="T47" fmla="*/ 20 h 71"/>
                <a:gd name="T48" fmla="*/ 38 w 48"/>
                <a:gd name="T49" fmla="*/ 16 h 71"/>
                <a:gd name="T50" fmla="*/ 35 w 48"/>
                <a:gd name="T51" fmla="*/ 12 h 71"/>
                <a:gd name="T52" fmla="*/ 32 w 48"/>
                <a:gd name="T53" fmla="*/ 10 h 71"/>
                <a:gd name="T54" fmla="*/ 27 w 48"/>
                <a:gd name="T55" fmla="*/ 7 h 71"/>
                <a:gd name="T56" fmla="*/ 23 w 48"/>
                <a:gd name="T57" fmla="*/ 7 h 71"/>
                <a:gd name="T58" fmla="*/ 19 w 48"/>
                <a:gd name="T59" fmla="*/ 10 h 71"/>
                <a:gd name="T60" fmla="*/ 15 w 48"/>
                <a:gd name="T61" fmla="*/ 12 h 71"/>
                <a:gd name="T62" fmla="*/ 13 w 48"/>
                <a:gd name="T63" fmla="*/ 15 h 71"/>
                <a:gd name="T64" fmla="*/ 10 w 48"/>
                <a:gd name="T65" fmla="*/ 17 h 71"/>
                <a:gd name="T66" fmla="*/ 9 w 48"/>
                <a:gd name="T67" fmla="*/ 21 h 71"/>
                <a:gd name="T68" fmla="*/ 7 w 48"/>
                <a:gd name="T69" fmla="*/ 25 h 71"/>
                <a:gd name="T70" fmla="*/ 6 w 48"/>
                <a:gd name="T71" fmla="*/ 33 h 71"/>
                <a:gd name="T72" fmla="*/ 6 w 48"/>
                <a:gd name="T73" fmla="*/ 42 h 71"/>
                <a:gd name="T74" fmla="*/ 6 w 48"/>
                <a:gd name="T75" fmla="*/ 50 h 71"/>
                <a:gd name="T76" fmla="*/ 10 w 48"/>
                <a:gd name="T77" fmla="*/ 58 h 71"/>
                <a:gd name="T78" fmla="*/ 18 w 48"/>
                <a:gd name="T79" fmla="*/ 63 h 71"/>
                <a:gd name="T80" fmla="*/ 27 w 48"/>
                <a:gd name="T81" fmla="*/ 65 h 71"/>
                <a:gd name="T82" fmla="*/ 36 w 48"/>
                <a:gd name="T83" fmla="*/ 61 h 71"/>
                <a:gd name="T84" fmla="*/ 44 w 48"/>
                <a:gd name="T85" fmla="*/ 55 h 71"/>
                <a:gd name="T86" fmla="*/ 45 w 48"/>
                <a:gd name="T87" fmla="*/ 55 h 71"/>
                <a:gd name="T88" fmla="*/ 48 w 48"/>
                <a:gd name="T89" fmla="*/ 55 h 71"/>
                <a:gd name="T90" fmla="*/ 48 w 48"/>
                <a:gd name="T91" fmla="*/ 57 h 71"/>
                <a:gd name="T92" fmla="*/ 48 w 48"/>
                <a:gd name="T93" fmla="*/ 59 h 71"/>
                <a:gd name="T94" fmla="*/ 48 w 48"/>
                <a:gd name="T95" fmla="*/ 61 h 71"/>
                <a:gd name="T96" fmla="*/ 39 w 48"/>
                <a:gd name="T97" fmla="*/ 66 h 71"/>
                <a:gd name="T98" fmla="*/ 30 w 48"/>
                <a:gd name="T99" fmla="*/ 70 h 71"/>
                <a:gd name="T100" fmla="*/ 19 w 48"/>
                <a:gd name="T101" fmla="*/ 71 h 71"/>
                <a:gd name="T102" fmla="*/ 10 w 48"/>
                <a:gd name="T103" fmla="*/ 67 h 71"/>
                <a:gd name="T104" fmla="*/ 4 w 48"/>
                <a:gd name="T105" fmla="*/ 59 h 71"/>
                <a:gd name="T106" fmla="*/ 0 w 48"/>
                <a:gd name="T107" fmla="*/ 46 h 71"/>
                <a:gd name="T108" fmla="*/ 0 w 48"/>
                <a:gd name="T109" fmla="*/ 32 h 71"/>
                <a:gd name="T110" fmla="*/ 4 w 48"/>
                <a:gd name="T111" fmla="*/ 17 h 71"/>
                <a:gd name="T112" fmla="*/ 10 w 48"/>
                <a:gd name="T113" fmla="*/ 6 h 71"/>
                <a:gd name="T114" fmla="*/ 17 w 48"/>
                <a:gd name="T115" fmla="*/ 2 h 71"/>
                <a:gd name="T116" fmla="*/ 24 w 48"/>
                <a:gd name="T11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8" h="71">
                  <a:moveTo>
                    <a:pt x="24" y="0"/>
                  </a:moveTo>
                  <a:lnTo>
                    <a:pt x="34" y="3"/>
                  </a:lnTo>
                  <a:lnTo>
                    <a:pt x="40" y="8"/>
                  </a:lnTo>
                  <a:lnTo>
                    <a:pt x="44" y="16"/>
                  </a:lnTo>
                  <a:lnTo>
                    <a:pt x="45" y="19"/>
                  </a:lnTo>
                  <a:lnTo>
                    <a:pt x="45" y="23"/>
                  </a:lnTo>
                  <a:lnTo>
                    <a:pt x="45" y="27"/>
                  </a:lnTo>
                  <a:lnTo>
                    <a:pt x="45" y="29"/>
                  </a:lnTo>
                  <a:lnTo>
                    <a:pt x="44" y="33"/>
                  </a:lnTo>
                  <a:lnTo>
                    <a:pt x="43" y="36"/>
                  </a:lnTo>
                  <a:lnTo>
                    <a:pt x="36" y="37"/>
                  </a:lnTo>
                  <a:lnTo>
                    <a:pt x="26" y="37"/>
                  </a:lnTo>
                  <a:lnTo>
                    <a:pt x="17" y="36"/>
                  </a:lnTo>
                  <a:lnTo>
                    <a:pt x="9" y="34"/>
                  </a:lnTo>
                  <a:lnTo>
                    <a:pt x="7" y="34"/>
                  </a:lnTo>
                  <a:lnTo>
                    <a:pt x="7" y="33"/>
                  </a:lnTo>
                  <a:lnTo>
                    <a:pt x="7" y="32"/>
                  </a:lnTo>
                  <a:lnTo>
                    <a:pt x="7" y="30"/>
                  </a:lnTo>
                  <a:lnTo>
                    <a:pt x="9" y="30"/>
                  </a:lnTo>
                  <a:lnTo>
                    <a:pt x="17" y="30"/>
                  </a:lnTo>
                  <a:lnTo>
                    <a:pt x="24" y="32"/>
                  </a:lnTo>
                  <a:lnTo>
                    <a:pt x="32" y="30"/>
                  </a:lnTo>
                  <a:lnTo>
                    <a:pt x="38" y="27"/>
                  </a:lnTo>
                  <a:lnTo>
                    <a:pt x="39" y="20"/>
                  </a:lnTo>
                  <a:lnTo>
                    <a:pt x="38" y="16"/>
                  </a:lnTo>
                  <a:lnTo>
                    <a:pt x="35" y="12"/>
                  </a:lnTo>
                  <a:lnTo>
                    <a:pt x="32" y="10"/>
                  </a:lnTo>
                  <a:lnTo>
                    <a:pt x="27" y="7"/>
                  </a:lnTo>
                  <a:lnTo>
                    <a:pt x="23" y="7"/>
                  </a:lnTo>
                  <a:lnTo>
                    <a:pt x="19" y="10"/>
                  </a:lnTo>
                  <a:lnTo>
                    <a:pt x="15" y="12"/>
                  </a:lnTo>
                  <a:lnTo>
                    <a:pt x="13" y="15"/>
                  </a:lnTo>
                  <a:lnTo>
                    <a:pt x="10" y="17"/>
                  </a:lnTo>
                  <a:lnTo>
                    <a:pt x="9" y="21"/>
                  </a:lnTo>
                  <a:lnTo>
                    <a:pt x="7" y="25"/>
                  </a:lnTo>
                  <a:lnTo>
                    <a:pt x="6" y="33"/>
                  </a:lnTo>
                  <a:lnTo>
                    <a:pt x="6" y="42"/>
                  </a:lnTo>
                  <a:lnTo>
                    <a:pt x="6" y="50"/>
                  </a:lnTo>
                  <a:lnTo>
                    <a:pt x="10" y="58"/>
                  </a:lnTo>
                  <a:lnTo>
                    <a:pt x="18" y="63"/>
                  </a:lnTo>
                  <a:lnTo>
                    <a:pt x="27" y="65"/>
                  </a:lnTo>
                  <a:lnTo>
                    <a:pt x="36" y="61"/>
                  </a:lnTo>
                  <a:lnTo>
                    <a:pt x="44" y="55"/>
                  </a:lnTo>
                  <a:lnTo>
                    <a:pt x="45" y="55"/>
                  </a:lnTo>
                  <a:lnTo>
                    <a:pt x="48" y="55"/>
                  </a:lnTo>
                  <a:lnTo>
                    <a:pt x="48" y="57"/>
                  </a:lnTo>
                  <a:lnTo>
                    <a:pt x="48" y="59"/>
                  </a:lnTo>
                  <a:lnTo>
                    <a:pt x="48" y="61"/>
                  </a:lnTo>
                  <a:lnTo>
                    <a:pt x="39" y="66"/>
                  </a:lnTo>
                  <a:lnTo>
                    <a:pt x="30" y="70"/>
                  </a:lnTo>
                  <a:lnTo>
                    <a:pt x="19" y="71"/>
                  </a:lnTo>
                  <a:lnTo>
                    <a:pt x="10" y="67"/>
                  </a:lnTo>
                  <a:lnTo>
                    <a:pt x="4" y="59"/>
                  </a:lnTo>
                  <a:lnTo>
                    <a:pt x="0" y="46"/>
                  </a:lnTo>
                  <a:lnTo>
                    <a:pt x="0" y="32"/>
                  </a:lnTo>
                  <a:lnTo>
                    <a:pt x="4" y="17"/>
                  </a:lnTo>
                  <a:lnTo>
                    <a:pt x="10" y="6"/>
                  </a:lnTo>
                  <a:lnTo>
                    <a:pt x="17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Freeform 174"/>
            <p:cNvSpPr>
              <a:spLocks/>
            </p:cNvSpPr>
            <p:nvPr/>
          </p:nvSpPr>
          <p:spPr bwMode="auto">
            <a:xfrm>
              <a:off x="4140200" y="6016625"/>
              <a:ext cx="52388" cy="117475"/>
            </a:xfrm>
            <a:custGeom>
              <a:avLst/>
              <a:gdLst>
                <a:gd name="T0" fmla="*/ 16 w 33"/>
                <a:gd name="T1" fmla="*/ 0 h 74"/>
                <a:gd name="T2" fmla="*/ 25 w 33"/>
                <a:gd name="T3" fmla="*/ 1 h 74"/>
                <a:gd name="T4" fmla="*/ 32 w 33"/>
                <a:gd name="T5" fmla="*/ 5 h 74"/>
                <a:gd name="T6" fmla="*/ 33 w 33"/>
                <a:gd name="T7" fmla="*/ 6 h 74"/>
                <a:gd name="T8" fmla="*/ 32 w 33"/>
                <a:gd name="T9" fmla="*/ 9 h 74"/>
                <a:gd name="T10" fmla="*/ 30 w 33"/>
                <a:gd name="T11" fmla="*/ 9 h 74"/>
                <a:gd name="T12" fmla="*/ 29 w 33"/>
                <a:gd name="T13" fmla="*/ 9 h 74"/>
                <a:gd name="T14" fmla="*/ 21 w 33"/>
                <a:gd name="T15" fmla="*/ 6 h 74"/>
                <a:gd name="T16" fmla="*/ 15 w 33"/>
                <a:gd name="T17" fmla="*/ 9 h 74"/>
                <a:gd name="T18" fmla="*/ 8 w 33"/>
                <a:gd name="T19" fmla="*/ 16 h 74"/>
                <a:gd name="T20" fmla="*/ 8 w 33"/>
                <a:gd name="T21" fmla="*/ 23 h 74"/>
                <a:gd name="T22" fmla="*/ 8 w 33"/>
                <a:gd name="T23" fmla="*/ 39 h 74"/>
                <a:gd name="T24" fmla="*/ 9 w 33"/>
                <a:gd name="T25" fmla="*/ 72 h 74"/>
                <a:gd name="T26" fmla="*/ 8 w 33"/>
                <a:gd name="T27" fmla="*/ 73 h 74"/>
                <a:gd name="T28" fmla="*/ 7 w 33"/>
                <a:gd name="T29" fmla="*/ 74 h 74"/>
                <a:gd name="T30" fmla="*/ 7 w 33"/>
                <a:gd name="T31" fmla="*/ 74 h 74"/>
                <a:gd name="T32" fmla="*/ 5 w 33"/>
                <a:gd name="T33" fmla="*/ 73 h 74"/>
                <a:gd name="T34" fmla="*/ 4 w 33"/>
                <a:gd name="T35" fmla="*/ 72 h 74"/>
                <a:gd name="T36" fmla="*/ 1 w 33"/>
                <a:gd name="T37" fmla="*/ 31 h 74"/>
                <a:gd name="T38" fmla="*/ 1 w 33"/>
                <a:gd name="T39" fmla="*/ 23 h 74"/>
                <a:gd name="T40" fmla="*/ 0 w 33"/>
                <a:gd name="T41" fmla="*/ 16 h 74"/>
                <a:gd name="T42" fmla="*/ 1 w 33"/>
                <a:gd name="T43" fmla="*/ 8 h 74"/>
                <a:gd name="T44" fmla="*/ 8 w 33"/>
                <a:gd name="T45" fmla="*/ 1 h 74"/>
                <a:gd name="T46" fmla="*/ 16 w 33"/>
                <a:gd name="T4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3" h="74">
                  <a:moveTo>
                    <a:pt x="16" y="0"/>
                  </a:moveTo>
                  <a:lnTo>
                    <a:pt x="25" y="1"/>
                  </a:lnTo>
                  <a:lnTo>
                    <a:pt x="32" y="5"/>
                  </a:lnTo>
                  <a:lnTo>
                    <a:pt x="33" y="6"/>
                  </a:lnTo>
                  <a:lnTo>
                    <a:pt x="32" y="9"/>
                  </a:lnTo>
                  <a:lnTo>
                    <a:pt x="30" y="9"/>
                  </a:lnTo>
                  <a:lnTo>
                    <a:pt x="29" y="9"/>
                  </a:lnTo>
                  <a:lnTo>
                    <a:pt x="21" y="6"/>
                  </a:lnTo>
                  <a:lnTo>
                    <a:pt x="15" y="9"/>
                  </a:lnTo>
                  <a:lnTo>
                    <a:pt x="8" y="16"/>
                  </a:lnTo>
                  <a:lnTo>
                    <a:pt x="8" y="23"/>
                  </a:lnTo>
                  <a:lnTo>
                    <a:pt x="8" y="39"/>
                  </a:lnTo>
                  <a:lnTo>
                    <a:pt x="9" y="72"/>
                  </a:lnTo>
                  <a:lnTo>
                    <a:pt x="8" y="73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5" y="73"/>
                  </a:lnTo>
                  <a:lnTo>
                    <a:pt x="4" y="72"/>
                  </a:lnTo>
                  <a:lnTo>
                    <a:pt x="1" y="31"/>
                  </a:lnTo>
                  <a:lnTo>
                    <a:pt x="1" y="23"/>
                  </a:lnTo>
                  <a:lnTo>
                    <a:pt x="0" y="16"/>
                  </a:lnTo>
                  <a:lnTo>
                    <a:pt x="1" y="8"/>
                  </a:lnTo>
                  <a:lnTo>
                    <a:pt x="8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Freeform 175"/>
            <p:cNvSpPr>
              <a:spLocks/>
            </p:cNvSpPr>
            <p:nvPr/>
          </p:nvSpPr>
          <p:spPr bwMode="auto">
            <a:xfrm>
              <a:off x="4214813" y="6015038"/>
              <a:ext cx="12700" cy="117475"/>
            </a:xfrm>
            <a:custGeom>
              <a:avLst/>
              <a:gdLst>
                <a:gd name="T0" fmla="*/ 4 w 8"/>
                <a:gd name="T1" fmla="*/ 0 h 74"/>
                <a:gd name="T2" fmla="*/ 6 w 8"/>
                <a:gd name="T3" fmla="*/ 1 h 74"/>
                <a:gd name="T4" fmla="*/ 6 w 8"/>
                <a:gd name="T5" fmla="*/ 1 h 74"/>
                <a:gd name="T6" fmla="*/ 6 w 8"/>
                <a:gd name="T7" fmla="*/ 2 h 74"/>
                <a:gd name="T8" fmla="*/ 6 w 8"/>
                <a:gd name="T9" fmla="*/ 2 h 74"/>
                <a:gd name="T10" fmla="*/ 6 w 8"/>
                <a:gd name="T11" fmla="*/ 3 h 74"/>
                <a:gd name="T12" fmla="*/ 6 w 8"/>
                <a:gd name="T13" fmla="*/ 5 h 74"/>
                <a:gd name="T14" fmla="*/ 6 w 8"/>
                <a:gd name="T15" fmla="*/ 9 h 74"/>
                <a:gd name="T16" fmla="*/ 6 w 8"/>
                <a:gd name="T17" fmla="*/ 11 h 74"/>
                <a:gd name="T18" fmla="*/ 7 w 8"/>
                <a:gd name="T19" fmla="*/ 13 h 74"/>
                <a:gd name="T20" fmla="*/ 7 w 8"/>
                <a:gd name="T21" fmla="*/ 13 h 74"/>
                <a:gd name="T22" fmla="*/ 7 w 8"/>
                <a:gd name="T23" fmla="*/ 32 h 74"/>
                <a:gd name="T24" fmla="*/ 8 w 8"/>
                <a:gd name="T25" fmla="*/ 65 h 74"/>
                <a:gd name="T26" fmla="*/ 8 w 8"/>
                <a:gd name="T27" fmla="*/ 66 h 74"/>
                <a:gd name="T28" fmla="*/ 8 w 8"/>
                <a:gd name="T29" fmla="*/ 68 h 74"/>
                <a:gd name="T30" fmla="*/ 8 w 8"/>
                <a:gd name="T31" fmla="*/ 72 h 74"/>
                <a:gd name="T32" fmla="*/ 7 w 8"/>
                <a:gd name="T33" fmla="*/ 74 h 74"/>
                <a:gd name="T34" fmla="*/ 6 w 8"/>
                <a:gd name="T35" fmla="*/ 74 h 74"/>
                <a:gd name="T36" fmla="*/ 4 w 8"/>
                <a:gd name="T37" fmla="*/ 74 h 74"/>
                <a:gd name="T38" fmla="*/ 3 w 8"/>
                <a:gd name="T39" fmla="*/ 74 h 74"/>
                <a:gd name="T40" fmla="*/ 2 w 8"/>
                <a:gd name="T41" fmla="*/ 72 h 74"/>
                <a:gd name="T42" fmla="*/ 0 w 8"/>
                <a:gd name="T43" fmla="*/ 24 h 74"/>
                <a:gd name="T44" fmla="*/ 0 w 8"/>
                <a:gd name="T45" fmla="*/ 18 h 74"/>
                <a:gd name="T46" fmla="*/ 0 w 8"/>
                <a:gd name="T47" fmla="*/ 11 h 74"/>
                <a:gd name="T48" fmla="*/ 0 w 8"/>
                <a:gd name="T49" fmla="*/ 5 h 74"/>
                <a:gd name="T50" fmla="*/ 3 w 8"/>
                <a:gd name="T51" fmla="*/ 0 h 74"/>
                <a:gd name="T52" fmla="*/ 4 w 8"/>
                <a:gd name="T5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" h="74">
                  <a:moveTo>
                    <a:pt x="4" y="0"/>
                  </a:moveTo>
                  <a:lnTo>
                    <a:pt x="6" y="1"/>
                  </a:lnTo>
                  <a:lnTo>
                    <a:pt x="6" y="1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9"/>
                  </a:lnTo>
                  <a:lnTo>
                    <a:pt x="6" y="11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32"/>
                  </a:lnTo>
                  <a:lnTo>
                    <a:pt x="8" y="65"/>
                  </a:lnTo>
                  <a:lnTo>
                    <a:pt x="8" y="66"/>
                  </a:lnTo>
                  <a:lnTo>
                    <a:pt x="8" y="68"/>
                  </a:lnTo>
                  <a:lnTo>
                    <a:pt x="8" y="72"/>
                  </a:lnTo>
                  <a:lnTo>
                    <a:pt x="7" y="74"/>
                  </a:lnTo>
                  <a:lnTo>
                    <a:pt x="6" y="74"/>
                  </a:lnTo>
                  <a:lnTo>
                    <a:pt x="4" y="74"/>
                  </a:lnTo>
                  <a:lnTo>
                    <a:pt x="3" y="74"/>
                  </a:lnTo>
                  <a:lnTo>
                    <a:pt x="2" y="72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0" y="11"/>
                  </a:lnTo>
                  <a:lnTo>
                    <a:pt x="0" y="5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3" name="Freeform 176"/>
            <p:cNvSpPr>
              <a:spLocks/>
            </p:cNvSpPr>
            <p:nvPr/>
          </p:nvSpPr>
          <p:spPr bwMode="auto">
            <a:xfrm>
              <a:off x="4214813" y="5965825"/>
              <a:ext cx="25400" cy="26988"/>
            </a:xfrm>
            <a:custGeom>
              <a:avLst/>
              <a:gdLst>
                <a:gd name="T0" fmla="*/ 8 w 16"/>
                <a:gd name="T1" fmla="*/ 0 h 17"/>
                <a:gd name="T2" fmla="*/ 11 w 16"/>
                <a:gd name="T3" fmla="*/ 2 h 17"/>
                <a:gd name="T4" fmla="*/ 13 w 16"/>
                <a:gd name="T5" fmla="*/ 3 h 17"/>
                <a:gd name="T6" fmla="*/ 16 w 16"/>
                <a:gd name="T7" fmla="*/ 7 h 17"/>
                <a:gd name="T8" fmla="*/ 16 w 16"/>
                <a:gd name="T9" fmla="*/ 10 h 17"/>
                <a:gd name="T10" fmla="*/ 16 w 16"/>
                <a:gd name="T11" fmla="*/ 12 h 17"/>
                <a:gd name="T12" fmla="*/ 15 w 16"/>
                <a:gd name="T13" fmla="*/ 15 h 17"/>
                <a:gd name="T14" fmla="*/ 12 w 16"/>
                <a:gd name="T15" fmla="*/ 16 h 17"/>
                <a:gd name="T16" fmla="*/ 11 w 16"/>
                <a:gd name="T17" fmla="*/ 17 h 17"/>
                <a:gd name="T18" fmla="*/ 7 w 16"/>
                <a:gd name="T19" fmla="*/ 17 h 17"/>
                <a:gd name="T20" fmla="*/ 4 w 16"/>
                <a:gd name="T21" fmla="*/ 16 h 17"/>
                <a:gd name="T22" fmla="*/ 3 w 16"/>
                <a:gd name="T23" fmla="*/ 13 h 17"/>
                <a:gd name="T24" fmla="*/ 2 w 16"/>
                <a:gd name="T25" fmla="*/ 12 h 17"/>
                <a:gd name="T26" fmla="*/ 0 w 16"/>
                <a:gd name="T27" fmla="*/ 10 h 17"/>
                <a:gd name="T28" fmla="*/ 0 w 16"/>
                <a:gd name="T29" fmla="*/ 6 h 17"/>
                <a:gd name="T30" fmla="*/ 2 w 16"/>
                <a:gd name="T31" fmla="*/ 3 h 17"/>
                <a:gd name="T32" fmla="*/ 4 w 16"/>
                <a:gd name="T33" fmla="*/ 2 h 17"/>
                <a:gd name="T34" fmla="*/ 8 w 16"/>
                <a:gd name="T3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7">
                  <a:moveTo>
                    <a:pt x="8" y="0"/>
                  </a:moveTo>
                  <a:lnTo>
                    <a:pt x="11" y="2"/>
                  </a:lnTo>
                  <a:lnTo>
                    <a:pt x="13" y="3"/>
                  </a:lnTo>
                  <a:lnTo>
                    <a:pt x="16" y="7"/>
                  </a:lnTo>
                  <a:lnTo>
                    <a:pt x="16" y="10"/>
                  </a:lnTo>
                  <a:lnTo>
                    <a:pt x="16" y="12"/>
                  </a:lnTo>
                  <a:lnTo>
                    <a:pt x="15" y="15"/>
                  </a:lnTo>
                  <a:lnTo>
                    <a:pt x="12" y="16"/>
                  </a:lnTo>
                  <a:lnTo>
                    <a:pt x="11" y="17"/>
                  </a:lnTo>
                  <a:lnTo>
                    <a:pt x="7" y="17"/>
                  </a:lnTo>
                  <a:lnTo>
                    <a:pt x="4" y="16"/>
                  </a:lnTo>
                  <a:lnTo>
                    <a:pt x="3" y="13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3"/>
                  </a:lnTo>
                  <a:lnTo>
                    <a:pt x="4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4" name="Freeform 177"/>
            <p:cNvSpPr>
              <a:spLocks/>
            </p:cNvSpPr>
            <p:nvPr/>
          </p:nvSpPr>
          <p:spPr bwMode="auto">
            <a:xfrm>
              <a:off x="4260850" y="6019800"/>
              <a:ext cx="73025" cy="114300"/>
            </a:xfrm>
            <a:custGeom>
              <a:avLst/>
              <a:gdLst>
                <a:gd name="T0" fmla="*/ 18 w 46"/>
                <a:gd name="T1" fmla="*/ 0 h 72"/>
                <a:gd name="T2" fmla="*/ 26 w 46"/>
                <a:gd name="T3" fmla="*/ 0 h 72"/>
                <a:gd name="T4" fmla="*/ 34 w 46"/>
                <a:gd name="T5" fmla="*/ 6 h 72"/>
                <a:gd name="T6" fmla="*/ 34 w 46"/>
                <a:gd name="T7" fmla="*/ 7 h 72"/>
                <a:gd name="T8" fmla="*/ 33 w 46"/>
                <a:gd name="T9" fmla="*/ 7 h 72"/>
                <a:gd name="T10" fmla="*/ 31 w 46"/>
                <a:gd name="T11" fmla="*/ 7 h 72"/>
                <a:gd name="T12" fmla="*/ 22 w 46"/>
                <a:gd name="T13" fmla="*/ 4 h 72"/>
                <a:gd name="T14" fmla="*/ 16 w 46"/>
                <a:gd name="T15" fmla="*/ 7 h 72"/>
                <a:gd name="T16" fmla="*/ 12 w 46"/>
                <a:gd name="T17" fmla="*/ 14 h 72"/>
                <a:gd name="T18" fmla="*/ 8 w 46"/>
                <a:gd name="T19" fmla="*/ 23 h 72"/>
                <a:gd name="T20" fmla="*/ 7 w 46"/>
                <a:gd name="T21" fmla="*/ 32 h 72"/>
                <a:gd name="T22" fmla="*/ 7 w 46"/>
                <a:gd name="T23" fmla="*/ 40 h 72"/>
                <a:gd name="T24" fmla="*/ 7 w 46"/>
                <a:gd name="T25" fmla="*/ 48 h 72"/>
                <a:gd name="T26" fmla="*/ 8 w 46"/>
                <a:gd name="T27" fmla="*/ 55 h 72"/>
                <a:gd name="T28" fmla="*/ 12 w 46"/>
                <a:gd name="T29" fmla="*/ 62 h 72"/>
                <a:gd name="T30" fmla="*/ 20 w 46"/>
                <a:gd name="T31" fmla="*/ 66 h 72"/>
                <a:gd name="T32" fmla="*/ 26 w 46"/>
                <a:gd name="T33" fmla="*/ 67 h 72"/>
                <a:gd name="T34" fmla="*/ 34 w 46"/>
                <a:gd name="T35" fmla="*/ 65 h 72"/>
                <a:gd name="T36" fmla="*/ 42 w 46"/>
                <a:gd name="T37" fmla="*/ 61 h 72"/>
                <a:gd name="T38" fmla="*/ 43 w 46"/>
                <a:gd name="T39" fmla="*/ 61 h 72"/>
                <a:gd name="T40" fmla="*/ 45 w 46"/>
                <a:gd name="T41" fmla="*/ 62 h 72"/>
                <a:gd name="T42" fmla="*/ 46 w 46"/>
                <a:gd name="T43" fmla="*/ 63 h 72"/>
                <a:gd name="T44" fmla="*/ 46 w 46"/>
                <a:gd name="T45" fmla="*/ 65 h 72"/>
                <a:gd name="T46" fmla="*/ 45 w 46"/>
                <a:gd name="T47" fmla="*/ 66 h 72"/>
                <a:gd name="T48" fmla="*/ 30 w 46"/>
                <a:gd name="T49" fmla="*/ 72 h 72"/>
                <a:gd name="T50" fmla="*/ 18 w 46"/>
                <a:gd name="T51" fmla="*/ 72 h 72"/>
                <a:gd name="T52" fmla="*/ 8 w 46"/>
                <a:gd name="T53" fmla="*/ 66 h 72"/>
                <a:gd name="T54" fmla="*/ 1 w 46"/>
                <a:gd name="T55" fmla="*/ 54 h 72"/>
                <a:gd name="T56" fmla="*/ 0 w 46"/>
                <a:gd name="T57" fmla="*/ 40 h 72"/>
                <a:gd name="T58" fmla="*/ 0 w 46"/>
                <a:gd name="T59" fmla="*/ 29 h 72"/>
                <a:gd name="T60" fmla="*/ 1 w 46"/>
                <a:gd name="T61" fmla="*/ 20 h 72"/>
                <a:gd name="T62" fmla="*/ 5 w 46"/>
                <a:gd name="T63" fmla="*/ 11 h 72"/>
                <a:gd name="T64" fmla="*/ 12 w 46"/>
                <a:gd name="T65" fmla="*/ 3 h 72"/>
                <a:gd name="T66" fmla="*/ 18 w 46"/>
                <a:gd name="T6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" h="72">
                  <a:moveTo>
                    <a:pt x="18" y="0"/>
                  </a:moveTo>
                  <a:lnTo>
                    <a:pt x="26" y="0"/>
                  </a:lnTo>
                  <a:lnTo>
                    <a:pt x="34" y="6"/>
                  </a:lnTo>
                  <a:lnTo>
                    <a:pt x="34" y="7"/>
                  </a:lnTo>
                  <a:lnTo>
                    <a:pt x="33" y="7"/>
                  </a:lnTo>
                  <a:lnTo>
                    <a:pt x="31" y="7"/>
                  </a:lnTo>
                  <a:lnTo>
                    <a:pt x="22" y="4"/>
                  </a:lnTo>
                  <a:lnTo>
                    <a:pt x="16" y="7"/>
                  </a:lnTo>
                  <a:lnTo>
                    <a:pt x="12" y="14"/>
                  </a:lnTo>
                  <a:lnTo>
                    <a:pt x="8" y="23"/>
                  </a:lnTo>
                  <a:lnTo>
                    <a:pt x="7" y="32"/>
                  </a:lnTo>
                  <a:lnTo>
                    <a:pt x="7" y="40"/>
                  </a:lnTo>
                  <a:lnTo>
                    <a:pt x="7" y="48"/>
                  </a:lnTo>
                  <a:lnTo>
                    <a:pt x="8" y="55"/>
                  </a:lnTo>
                  <a:lnTo>
                    <a:pt x="12" y="62"/>
                  </a:lnTo>
                  <a:lnTo>
                    <a:pt x="20" y="66"/>
                  </a:lnTo>
                  <a:lnTo>
                    <a:pt x="26" y="67"/>
                  </a:lnTo>
                  <a:lnTo>
                    <a:pt x="34" y="65"/>
                  </a:lnTo>
                  <a:lnTo>
                    <a:pt x="42" y="61"/>
                  </a:lnTo>
                  <a:lnTo>
                    <a:pt x="43" y="61"/>
                  </a:lnTo>
                  <a:lnTo>
                    <a:pt x="45" y="62"/>
                  </a:lnTo>
                  <a:lnTo>
                    <a:pt x="46" y="63"/>
                  </a:lnTo>
                  <a:lnTo>
                    <a:pt x="46" y="65"/>
                  </a:lnTo>
                  <a:lnTo>
                    <a:pt x="45" y="66"/>
                  </a:lnTo>
                  <a:lnTo>
                    <a:pt x="30" y="72"/>
                  </a:lnTo>
                  <a:lnTo>
                    <a:pt x="18" y="72"/>
                  </a:lnTo>
                  <a:lnTo>
                    <a:pt x="8" y="66"/>
                  </a:lnTo>
                  <a:lnTo>
                    <a:pt x="1" y="54"/>
                  </a:lnTo>
                  <a:lnTo>
                    <a:pt x="0" y="40"/>
                  </a:lnTo>
                  <a:lnTo>
                    <a:pt x="0" y="29"/>
                  </a:lnTo>
                  <a:lnTo>
                    <a:pt x="1" y="20"/>
                  </a:lnTo>
                  <a:lnTo>
                    <a:pt x="5" y="11"/>
                  </a:lnTo>
                  <a:lnTo>
                    <a:pt x="12" y="3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5" name="Freeform 178"/>
            <p:cNvSpPr>
              <a:spLocks noEditPoints="1"/>
            </p:cNvSpPr>
            <p:nvPr/>
          </p:nvSpPr>
          <p:spPr bwMode="auto">
            <a:xfrm>
              <a:off x="4356100" y="6016625"/>
              <a:ext cx="68263" cy="114300"/>
            </a:xfrm>
            <a:custGeom>
              <a:avLst/>
              <a:gdLst>
                <a:gd name="T0" fmla="*/ 26 w 43"/>
                <a:gd name="T1" fmla="*/ 38 h 72"/>
                <a:gd name="T2" fmla="*/ 15 w 43"/>
                <a:gd name="T3" fmla="*/ 38 h 72"/>
                <a:gd name="T4" fmla="*/ 9 w 43"/>
                <a:gd name="T5" fmla="*/ 43 h 72"/>
                <a:gd name="T6" fmla="*/ 8 w 43"/>
                <a:gd name="T7" fmla="*/ 48 h 72"/>
                <a:gd name="T8" fmla="*/ 8 w 43"/>
                <a:gd name="T9" fmla="*/ 56 h 72"/>
                <a:gd name="T10" fmla="*/ 11 w 43"/>
                <a:gd name="T11" fmla="*/ 61 h 72"/>
                <a:gd name="T12" fmla="*/ 19 w 43"/>
                <a:gd name="T13" fmla="*/ 65 h 72"/>
                <a:gd name="T14" fmla="*/ 25 w 43"/>
                <a:gd name="T15" fmla="*/ 65 h 72"/>
                <a:gd name="T16" fmla="*/ 30 w 43"/>
                <a:gd name="T17" fmla="*/ 60 h 72"/>
                <a:gd name="T18" fmla="*/ 34 w 43"/>
                <a:gd name="T19" fmla="*/ 53 h 72"/>
                <a:gd name="T20" fmla="*/ 37 w 43"/>
                <a:gd name="T21" fmla="*/ 46 h 72"/>
                <a:gd name="T22" fmla="*/ 37 w 43"/>
                <a:gd name="T23" fmla="*/ 44 h 72"/>
                <a:gd name="T24" fmla="*/ 26 w 43"/>
                <a:gd name="T25" fmla="*/ 38 h 72"/>
                <a:gd name="T26" fmla="*/ 12 w 43"/>
                <a:gd name="T27" fmla="*/ 0 h 72"/>
                <a:gd name="T28" fmla="*/ 23 w 43"/>
                <a:gd name="T29" fmla="*/ 1 h 72"/>
                <a:gd name="T30" fmla="*/ 30 w 43"/>
                <a:gd name="T31" fmla="*/ 9 h 72"/>
                <a:gd name="T32" fmla="*/ 37 w 43"/>
                <a:gd name="T33" fmla="*/ 18 h 72"/>
                <a:gd name="T34" fmla="*/ 42 w 43"/>
                <a:gd name="T35" fmla="*/ 30 h 72"/>
                <a:gd name="T36" fmla="*/ 43 w 43"/>
                <a:gd name="T37" fmla="*/ 42 h 72"/>
                <a:gd name="T38" fmla="*/ 43 w 43"/>
                <a:gd name="T39" fmla="*/ 43 h 72"/>
                <a:gd name="T40" fmla="*/ 43 w 43"/>
                <a:gd name="T41" fmla="*/ 44 h 72"/>
                <a:gd name="T42" fmla="*/ 42 w 43"/>
                <a:gd name="T43" fmla="*/ 55 h 72"/>
                <a:gd name="T44" fmla="*/ 38 w 43"/>
                <a:gd name="T45" fmla="*/ 63 h 72"/>
                <a:gd name="T46" fmla="*/ 32 w 43"/>
                <a:gd name="T47" fmla="*/ 69 h 72"/>
                <a:gd name="T48" fmla="*/ 23 w 43"/>
                <a:gd name="T49" fmla="*/ 72 h 72"/>
                <a:gd name="T50" fmla="*/ 12 w 43"/>
                <a:gd name="T51" fmla="*/ 71 h 72"/>
                <a:gd name="T52" fmla="*/ 4 w 43"/>
                <a:gd name="T53" fmla="*/ 63 h 72"/>
                <a:gd name="T54" fmla="*/ 0 w 43"/>
                <a:gd name="T55" fmla="*/ 52 h 72"/>
                <a:gd name="T56" fmla="*/ 3 w 43"/>
                <a:gd name="T57" fmla="*/ 40 h 72"/>
                <a:gd name="T58" fmla="*/ 9 w 43"/>
                <a:gd name="T59" fmla="*/ 34 h 72"/>
                <a:gd name="T60" fmla="*/ 19 w 43"/>
                <a:gd name="T61" fmla="*/ 30 h 72"/>
                <a:gd name="T62" fmla="*/ 28 w 43"/>
                <a:gd name="T63" fmla="*/ 31 h 72"/>
                <a:gd name="T64" fmla="*/ 36 w 43"/>
                <a:gd name="T65" fmla="*/ 34 h 72"/>
                <a:gd name="T66" fmla="*/ 33 w 43"/>
                <a:gd name="T67" fmla="*/ 25 h 72"/>
                <a:gd name="T68" fmla="*/ 28 w 43"/>
                <a:gd name="T69" fmla="*/ 16 h 72"/>
                <a:gd name="T70" fmla="*/ 21 w 43"/>
                <a:gd name="T71" fmla="*/ 9 h 72"/>
                <a:gd name="T72" fmla="*/ 13 w 43"/>
                <a:gd name="T73" fmla="*/ 5 h 72"/>
                <a:gd name="T74" fmla="*/ 3 w 43"/>
                <a:gd name="T75" fmla="*/ 6 h 72"/>
                <a:gd name="T76" fmla="*/ 2 w 43"/>
                <a:gd name="T77" fmla="*/ 6 h 72"/>
                <a:gd name="T78" fmla="*/ 0 w 43"/>
                <a:gd name="T79" fmla="*/ 5 h 72"/>
                <a:gd name="T80" fmla="*/ 0 w 43"/>
                <a:gd name="T81" fmla="*/ 4 h 72"/>
                <a:gd name="T82" fmla="*/ 2 w 43"/>
                <a:gd name="T83" fmla="*/ 2 h 72"/>
                <a:gd name="T84" fmla="*/ 12 w 43"/>
                <a:gd name="T8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3" h="72">
                  <a:moveTo>
                    <a:pt x="26" y="38"/>
                  </a:moveTo>
                  <a:lnTo>
                    <a:pt x="15" y="38"/>
                  </a:lnTo>
                  <a:lnTo>
                    <a:pt x="9" y="43"/>
                  </a:lnTo>
                  <a:lnTo>
                    <a:pt x="8" y="48"/>
                  </a:lnTo>
                  <a:lnTo>
                    <a:pt x="8" y="56"/>
                  </a:lnTo>
                  <a:lnTo>
                    <a:pt x="11" y="61"/>
                  </a:lnTo>
                  <a:lnTo>
                    <a:pt x="19" y="65"/>
                  </a:lnTo>
                  <a:lnTo>
                    <a:pt x="25" y="65"/>
                  </a:lnTo>
                  <a:lnTo>
                    <a:pt x="30" y="60"/>
                  </a:lnTo>
                  <a:lnTo>
                    <a:pt x="34" y="53"/>
                  </a:lnTo>
                  <a:lnTo>
                    <a:pt x="37" y="46"/>
                  </a:lnTo>
                  <a:lnTo>
                    <a:pt x="37" y="44"/>
                  </a:lnTo>
                  <a:lnTo>
                    <a:pt x="26" y="38"/>
                  </a:lnTo>
                  <a:close/>
                  <a:moveTo>
                    <a:pt x="12" y="0"/>
                  </a:moveTo>
                  <a:lnTo>
                    <a:pt x="23" y="1"/>
                  </a:lnTo>
                  <a:lnTo>
                    <a:pt x="30" y="9"/>
                  </a:lnTo>
                  <a:lnTo>
                    <a:pt x="37" y="18"/>
                  </a:lnTo>
                  <a:lnTo>
                    <a:pt x="42" y="30"/>
                  </a:lnTo>
                  <a:lnTo>
                    <a:pt x="43" y="42"/>
                  </a:lnTo>
                  <a:lnTo>
                    <a:pt x="43" y="43"/>
                  </a:lnTo>
                  <a:lnTo>
                    <a:pt x="43" y="44"/>
                  </a:lnTo>
                  <a:lnTo>
                    <a:pt x="42" y="55"/>
                  </a:lnTo>
                  <a:lnTo>
                    <a:pt x="38" y="63"/>
                  </a:lnTo>
                  <a:lnTo>
                    <a:pt x="32" y="69"/>
                  </a:lnTo>
                  <a:lnTo>
                    <a:pt x="23" y="72"/>
                  </a:lnTo>
                  <a:lnTo>
                    <a:pt x="12" y="71"/>
                  </a:lnTo>
                  <a:lnTo>
                    <a:pt x="4" y="63"/>
                  </a:lnTo>
                  <a:lnTo>
                    <a:pt x="0" y="52"/>
                  </a:lnTo>
                  <a:lnTo>
                    <a:pt x="3" y="40"/>
                  </a:lnTo>
                  <a:lnTo>
                    <a:pt x="9" y="34"/>
                  </a:lnTo>
                  <a:lnTo>
                    <a:pt x="19" y="30"/>
                  </a:lnTo>
                  <a:lnTo>
                    <a:pt x="28" y="31"/>
                  </a:lnTo>
                  <a:lnTo>
                    <a:pt x="36" y="34"/>
                  </a:lnTo>
                  <a:lnTo>
                    <a:pt x="33" y="25"/>
                  </a:lnTo>
                  <a:lnTo>
                    <a:pt x="28" y="16"/>
                  </a:lnTo>
                  <a:lnTo>
                    <a:pt x="21" y="9"/>
                  </a:lnTo>
                  <a:lnTo>
                    <a:pt x="13" y="5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5"/>
                  </a:lnTo>
                  <a:lnTo>
                    <a:pt x="0" y="4"/>
                  </a:lnTo>
                  <a:lnTo>
                    <a:pt x="2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Freeform 179"/>
            <p:cNvSpPr>
              <a:spLocks/>
            </p:cNvSpPr>
            <p:nvPr/>
          </p:nvSpPr>
          <p:spPr bwMode="auto">
            <a:xfrm>
              <a:off x="4446588" y="6010275"/>
              <a:ext cx="88900" cy="128588"/>
            </a:xfrm>
            <a:custGeom>
              <a:avLst/>
              <a:gdLst>
                <a:gd name="T0" fmla="*/ 4 w 56"/>
                <a:gd name="T1" fmla="*/ 0 h 81"/>
                <a:gd name="T2" fmla="*/ 5 w 56"/>
                <a:gd name="T3" fmla="*/ 0 h 81"/>
                <a:gd name="T4" fmla="*/ 5 w 56"/>
                <a:gd name="T5" fmla="*/ 3 h 81"/>
                <a:gd name="T6" fmla="*/ 6 w 56"/>
                <a:gd name="T7" fmla="*/ 25 h 81"/>
                <a:gd name="T8" fmla="*/ 11 w 56"/>
                <a:gd name="T9" fmla="*/ 17 h 81"/>
                <a:gd name="T10" fmla="*/ 18 w 56"/>
                <a:gd name="T11" fmla="*/ 8 h 81"/>
                <a:gd name="T12" fmla="*/ 24 w 56"/>
                <a:gd name="T13" fmla="*/ 3 h 81"/>
                <a:gd name="T14" fmla="*/ 32 w 56"/>
                <a:gd name="T15" fmla="*/ 1 h 81"/>
                <a:gd name="T16" fmla="*/ 40 w 56"/>
                <a:gd name="T17" fmla="*/ 5 h 81"/>
                <a:gd name="T18" fmla="*/ 44 w 56"/>
                <a:gd name="T19" fmla="*/ 12 h 81"/>
                <a:gd name="T20" fmla="*/ 45 w 56"/>
                <a:gd name="T21" fmla="*/ 20 h 81"/>
                <a:gd name="T22" fmla="*/ 45 w 56"/>
                <a:gd name="T23" fmla="*/ 27 h 81"/>
                <a:gd name="T24" fmla="*/ 45 w 56"/>
                <a:gd name="T25" fmla="*/ 35 h 81"/>
                <a:gd name="T26" fmla="*/ 44 w 56"/>
                <a:gd name="T27" fmla="*/ 44 h 81"/>
                <a:gd name="T28" fmla="*/ 44 w 56"/>
                <a:gd name="T29" fmla="*/ 48 h 81"/>
                <a:gd name="T30" fmla="*/ 43 w 56"/>
                <a:gd name="T31" fmla="*/ 54 h 81"/>
                <a:gd name="T32" fmla="*/ 43 w 56"/>
                <a:gd name="T33" fmla="*/ 57 h 81"/>
                <a:gd name="T34" fmla="*/ 44 w 56"/>
                <a:gd name="T35" fmla="*/ 69 h 81"/>
                <a:gd name="T36" fmla="*/ 49 w 56"/>
                <a:gd name="T37" fmla="*/ 76 h 81"/>
                <a:gd name="T38" fmla="*/ 51 w 56"/>
                <a:gd name="T39" fmla="*/ 75 h 81"/>
                <a:gd name="T40" fmla="*/ 52 w 56"/>
                <a:gd name="T41" fmla="*/ 73 h 81"/>
                <a:gd name="T42" fmla="*/ 55 w 56"/>
                <a:gd name="T43" fmla="*/ 75 h 81"/>
                <a:gd name="T44" fmla="*/ 55 w 56"/>
                <a:gd name="T45" fmla="*/ 76 h 81"/>
                <a:gd name="T46" fmla="*/ 56 w 56"/>
                <a:gd name="T47" fmla="*/ 77 h 81"/>
                <a:gd name="T48" fmla="*/ 55 w 56"/>
                <a:gd name="T49" fmla="*/ 78 h 81"/>
                <a:gd name="T50" fmla="*/ 55 w 56"/>
                <a:gd name="T51" fmla="*/ 80 h 81"/>
                <a:gd name="T52" fmla="*/ 51 w 56"/>
                <a:gd name="T53" fmla="*/ 81 h 81"/>
                <a:gd name="T54" fmla="*/ 47 w 56"/>
                <a:gd name="T55" fmla="*/ 81 h 81"/>
                <a:gd name="T56" fmla="*/ 44 w 56"/>
                <a:gd name="T57" fmla="*/ 78 h 81"/>
                <a:gd name="T58" fmla="*/ 41 w 56"/>
                <a:gd name="T59" fmla="*/ 76 h 81"/>
                <a:gd name="T60" fmla="*/ 40 w 56"/>
                <a:gd name="T61" fmla="*/ 73 h 81"/>
                <a:gd name="T62" fmla="*/ 38 w 56"/>
                <a:gd name="T63" fmla="*/ 69 h 81"/>
                <a:gd name="T64" fmla="*/ 36 w 56"/>
                <a:gd name="T65" fmla="*/ 67 h 81"/>
                <a:gd name="T66" fmla="*/ 36 w 56"/>
                <a:gd name="T67" fmla="*/ 63 h 81"/>
                <a:gd name="T68" fmla="*/ 38 w 56"/>
                <a:gd name="T69" fmla="*/ 46 h 81"/>
                <a:gd name="T70" fmla="*/ 39 w 56"/>
                <a:gd name="T71" fmla="*/ 29 h 81"/>
                <a:gd name="T72" fmla="*/ 39 w 56"/>
                <a:gd name="T73" fmla="*/ 26 h 81"/>
                <a:gd name="T74" fmla="*/ 39 w 56"/>
                <a:gd name="T75" fmla="*/ 22 h 81"/>
                <a:gd name="T76" fmla="*/ 39 w 56"/>
                <a:gd name="T77" fmla="*/ 17 h 81"/>
                <a:gd name="T78" fmla="*/ 38 w 56"/>
                <a:gd name="T79" fmla="*/ 14 h 81"/>
                <a:gd name="T80" fmla="*/ 32 w 56"/>
                <a:gd name="T81" fmla="*/ 9 h 81"/>
                <a:gd name="T82" fmla="*/ 26 w 56"/>
                <a:gd name="T83" fmla="*/ 10 h 81"/>
                <a:gd name="T84" fmla="*/ 19 w 56"/>
                <a:gd name="T85" fmla="*/ 14 h 81"/>
                <a:gd name="T86" fmla="*/ 14 w 56"/>
                <a:gd name="T87" fmla="*/ 21 h 81"/>
                <a:gd name="T88" fmla="*/ 9 w 56"/>
                <a:gd name="T89" fmla="*/ 27 h 81"/>
                <a:gd name="T90" fmla="*/ 6 w 56"/>
                <a:gd name="T91" fmla="*/ 31 h 81"/>
                <a:gd name="T92" fmla="*/ 6 w 56"/>
                <a:gd name="T93" fmla="*/ 31 h 81"/>
                <a:gd name="T94" fmla="*/ 6 w 56"/>
                <a:gd name="T95" fmla="*/ 75 h 81"/>
                <a:gd name="T96" fmla="*/ 6 w 56"/>
                <a:gd name="T97" fmla="*/ 75 h 81"/>
                <a:gd name="T98" fmla="*/ 6 w 56"/>
                <a:gd name="T99" fmla="*/ 78 h 81"/>
                <a:gd name="T100" fmla="*/ 6 w 56"/>
                <a:gd name="T101" fmla="*/ 80 h 81"/>
                <a:gd name="T102" fmla="*/ 4 w 56"/>
                <a:gd name="T103" fmla="*/ 81 h 81"/>
                <a:gd name="T104" fmla="*/ 2 w 56"/>
                <a:gd name="T105" fmla="*/ 81 h 81"/>
                <a:gd name="T106" fmla="*/ 1 w 56"/>
                <a:gd name="T107" fmla="*/ 80 h 81"/>
                <a:gd name="T108" fmla="*/ 0 w 56"/>
                <a:gd name="T109" fmla="*/ 78 h 81"/>
                <a:gd name="T110" fmla="*/ 1 w 56"/>
                <a:gd name="T111" fmla="*/ 3 h 81"/>
                <a:gd name="T112" fmla="*/ 2 w 56"/>
                <a:gd name="T113" fmla="*/ 0 h 81"/>
                <a:gd name="T114" fmla="*/ 4 w 56"/>
                <a:gd name="T115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" h="81">
                  <a:moveTo>
                    <a:pt x="4" y="0"/>
                  </a:moveTo>
                  <a:lnTo>
                    <a:pt x="5" y="0"/>
                  </a:lnTo>
                  <a:lnTo>
                    <a:pt x="5" y="3"/>
                  </a:lnTo>
                  <a:lnTo>
                    <a:pt x="6" y="25"/>
                  </a:lnTo>
                  <a:lnTo>
                    <a:pt x="11" y="17"/>
                  </a:lnTo>
                  <a:lnTo>
                    <a:pt x="18" y="8"/>
                  </a:lnTo>
                  <a:lnTo>
                    <a:pt x="24" y="3"/>
                  </a:lnTo>
                  <a:lnTo>
                    <a:pt x="32" y="1"/>
                  </a:lnTo>
                  <a:lnTo>
                    <a:pt x="40" y="5"/>
                  </a:lnTo>
                  <a:lnTo>
                    <a:pt x="44" y="12"/>
                  </a:lnTo>
                  <a:lnTo>
                    <a:pt x="45" y="20"/>
                  </a:lnTo>
                  <a:lnTo>
                    <a:pt x="45" y="27"/>
                  </a:lnTo>
                  <a:lnTo>
                    <a:pt x="45" y="35"/>
                  </a:lnTo>
                  <a:lnTo>
                    <a:pt x="44" y="44"/>
                  </a:lnTo>
                  <a:lnTo>
                    <a:pt x="44" y="48"/>
                  </a:lnTo>
                  <a:lnTo>
                    <a:pt x="43" y="54"/>
                  </a:lnTo>
                  <a:lnTo>
                    <a:pt x="43" y="57"/>
                  </a:lnTo>
                  <a:lnTo>
                    <a:pt x="44" y="69"/>
                  </a:lnTo>
                  <a:lnTo>
                    <a:pt x="49" y="76"/>
                  </a:lnTo>
                  <a:lnTo>
                    <a:pt x="51" y="75"/>
                  </a:lnTo>
                  <a:lnTo>
                    <a:pt x="52" y="73"/>
                  </a:lnTo>
                  <a:lnTo>
                    <a:pt x="55" y="75"/>
                  </a:lnTo>
                  <a:lnTo>
                    <a:pt x="55" y="76"/>
                  </a:lnTo>
                  <a:lnTo>
                    <a:pt x="56" y="77"/>
                  </a:lnTo>
                  <a:lnTo>
                    <a:pt x="55" y="78"/>
                  </a:lnTo>
                  <a:lnTo>
                    <a:pt x="55" y="80"/>
                  </a:lnTo>
                  <a:lnTo>
                    <a:pt x="51" y="81"/>
                  </a:lnTo>
                  <a:lnTo>
                    <a:pt x="47" y="81"/>
                  </a:lnTo>
                  <a:lnTo>
                    <a:pt x="44" y="78"/>
                  </a:lnTo>
                  <a:lnTo>
                    <a:pt x="41" y="76"/>
                  </a:lnTo>
                  <a:lnTo>
                    <a:pt x="40" y="73"/>
                  </a:lnTo>
                  <a:lnTo>
                    <a:pt x="38" y="69"/>
                  </a:lnTo>
                  <a:lnTo>
                    <a:pt x="36" y="67"/>
                  </a:lnTo>
                  <a:lnTo>
                    <a:pt x="36" y="63"/>
                  </a:lnTo>
                  <a:lnTo>
                    <a:pt x="38" y="46"/>
                  </a:lnTo>
                  <a:lnTo>
                    <a:pt x="39" y="29"/>
                  </a:lnTo>
                  <a:lnTo>
                    <a:pt x="39" y="26"/>
                  </a:lnTo>
                  <a:lnTo>
                    <a:pt x="39" y="22"/>
                  </a:lnTo>
                  <a:lnTo>
                    <a:pt x="39" y="17"/>
                  </a:lnTo>
                  <a:lnTo>
                    <a:pt x="38" y="14"/>
                  </a:lnTo>
                  <a:lnTo>
                    <a:pt x="32" y="9"/>
                  </a:lnTo>
                  <a:lnTo>
                    <a:pt x="26" y="10"/>
                  </a:lnTo>
                  <a:lnTo>
                    <a:pt x="19" y="14"/>
                  </a:lnTo>
                  <a:lnTo>
                    <a:pt x="14" y="21"/>
                  </a:lnTo>
                  <a:lnTo>
                    <a:pt x="9" y="27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75"/>
                  </a:lnTo>
                  <a:lnTo>
                    <a:pt x="6" y="75"/>
                  </a:lnTo>
                  <a:lnTo>
                    <a:pt x="6" y="78"/>
                  </a:lnTo>
                  <a:lnTo>
                    <a:pt x="6" y="80"/>
                  </a:lnTo>
                  <a:lnTo>
                    <a:pt x="4" y="81"/>
                  </a:lnTo>
                  <a:lnTo>
                    <a:pt x="2" y="81"/>
                  </a:lnTo>
                  <a:lnTo>
                    <a:pt x="1" y="80"/>
                  </a:lnTo>
                  <a:lnTo>
                    <a:pt x="0" y="78"/>
                  </a:lnTo>
                  <a:lnTo>
                    <a:pt x="1" y="3"/>
                  </a:lnTo>
                  <a:lnTo>
                    <a:pt x="2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7" name="Freeform 180"/>
            <p:cNvSpPr>
              <a:spLocks noEditPoints="1"/>
            </p:cNvSpPr>
            <p:nvPr/>
          </p:nvSpPr>
          <p:spPr bwMode="auto">
            <a:xfrm>
              <a:off x="4554538" y="6002338"/>
              <a:ext cx="88900" cy="134938"/>
            </a:xfrm>
            <a:custGeom>
              <a:avLst/>
              <a:gdLst>
                <a:gd name="T0" fmla="*/ 25 w 56"/>
                <a:gd name="T1" fmla="*/ 6 h 85"/>
                <a:gd name="T2" fmla="*/ 15 w 56"/>
                <a:gd name="T3" fmla="*/ 13 h 85"/>
                <a:gd name="T4" fmla="*/ 10 w 56"/>
                <a:gd name="T5" fmla="*/ 22 h 85"/>
                <a:gd name="T6" fmla="*/ 8 w 56"/>
                <a:gd name="T7" fmla="*/ 32 h 85"/>
                <a:gd name="T8" fmla="*/ 6 w 56"/>
                <a:gd name="T9" fmla="*/ 44 h 85"/>
                <a:gd name="T10" fmla="*/ 8 w 56"/>
                <a:gd name="T11" fmla="*/ 53 h 85"/>
                <a:gd name="T12" fmla="*/ 9 w 56"/>
                <a:gd name="T13" fmla="*/ 61 h 85"/>
                <a:gd name="T14" fmla="*/ 10 w 56"/>
                <a:gd name="T15" fmla="*/ 66 h 85"/>
                <a:gd name="T16" fmla="*/ 11 w 56"/>
                <a:gd name="T17" fmla="*/ 69 h 85"/>
                <a:gd name="T18" fmla="*/ 14 w 56"/>
                <a:gd name="T19" fmla="*/ 72 h 85"/>
                <a:gd name="T20" fmla="*/ 18 w 56"/>
                <a:gd name="T21" fmla="*/ 73 h 85"/>
                <a:gd name="T22" fmla="*/ 23 w 56"/>
                <a:gd name="T23" fmla="*/ 73 h 85"/>
                <a:gd name="T24" fmla="*/ 27 w 56"/>
                <a:gd name="T25" fmla="*/ 76 h 85"/>
                <a:gd name="T26" fmla="*/ 30 w 56"/>
                <a:gd name="T27" fmla="*/ 77 h 85"/>
                <a:gd name="T28" fmla="*/ 34 w 56"/>
                <a:gd name="T29" fmla="*/ 76 h 85"/>
                <a:gd name="T30" fmla="*/ 36 w 56"/>
                <a:gd name="T31" fmla="*/ 73 h 85"/>
                <a:gd name="T32" fmla="*/ 44 w 56"/>
                <a:gd name="T33" fmla="*/ 65 h 85"/>
                <a:gd name="T34" fmla="*/ 48 w 56"/>
                <a:gd name="T35" fmla="*/ 55 h 85"/>
                <a:gd name="T36" fmla="*/ 48 w 56"/>
                <a:gd name="T37" fmla="*/ 42 h 85"/>
                <a:gd name="T38" fmla="*/ 47 w 56"/>
                <a:gd name="T39" fmla="*/ 31 h 85"/>
                <a:gd name="T40" fmla="*/ 43 w 56"/>
                <a:gd name="T41" fmla="*/ 19 h 85"/>
                <a:gd name="T42" fmla="*/ 35 w 56"/>
                <a:gd name="T43" fmla="*/ 11 h 85"/>
                <a:gd name="T44" fmla="*/ 25 w 56"/>
                <a:gd name="T45" fmla="*/ 6 h 85"/>
                <a:gd name="T46" fmla="*/ 23 w 56"/>
                <a:gd name="T47" fmla="*/ 0 h 85"/>
                <a:gd name="T48" fmla="*/ 35 w 56"/>
                <a:gd name="T49" fmla="*/ 4 h 85"/>
                <a:gd name="T50" fmla="*/ 44 w 56"/>
                <a:gd name="T51" fmla="*/ 11 h 85"/>
                <a:gd name="T52" fmla="*/ 51 w 56"/>
                <a:gd name="T53" fmla="*/ 22 h 85"/>
                <a:gd name="T54" fmla="*/ 55 w 56"/>
                <a:gd name="T55" fmla="*/ 35 h 85"/>
                <a:gd name="T56" fmla="*/ 56 w 56"/>
                <a:gd name="T57" fmla="*/ 48 h 85"/>
                <a:gd name="T58" fmla="*/ 53 w 56"/>
                <a:gd name="T59" fmla="*/ 61 h 85"/>
                <a:gd name="T60" fmla="*/ 48 w 56"/>
                <a:gd name="T61" fmla="*/ 73 h 85"/>
                <a:gd name="T62" fmla="*/ 39 w 56"/>
                <a:gd name="T63" fmla="*/ 81 h 85"/>
                <a:gd name="T64" fmla="*/ 27 w 56"/>
                <a:gd name="T65" fmla="*/ 85 h 85"/>
                <a:gd name="T66" fmla="*/ 17 w 56"/>
                <a:gd name="T67" fmla="*/ 85 h 85"/>
                <a:gd name="T68" fmla="*/ 9 w 56"/>
                <a:gd name="T69" fmla="*/ 78 h 85"/>
                <a:gd name="T70" fmla="*/ 4 w 56"/>
                <a:gd name="T71" fmla="*/ 68 h 85"/>
                <a:gd name="T72" fmla="*/ 0 w 56"/>
                <a:gd name="T73" fmla="*/ 56 h 85"/>
                <a:gd name="T74" fmla="*/ 0 w 56"/>
                <a:gd name="T75" fmla="*/ 43 h 85"/>
                <a:gd name="T76" fmla="*/ 1 w 56"/>
                <a:gd name="T77" fmla="*/ 30 h 85"/>
                <a:gd name="T78" fmla="*/ 5 w 56"/>
                <a:gd name="T79" fmla="*/ 18 h 85"/>
                <a:gd name="T80" fmla="*/ 11 w 56"/>
                <a:gd name="T81" fmla="*/ 8 h 85"/>
                <a:gd name="T82" fmla="*/ 21 w 56"/>
                <a:gd name="T83" fmla="*/ 2 h 85"/>
                <a:gd name="T84" fmla="*/ 21 w 56"/>
                <a:gd name="T85" fmla="*/ 1 h 85"/>
                <a:gd name="T86" fmla="*/ 22 w 56"/>
                <a:gd name="T87" fmla="*/ 0 h 85"/>
                <a:gd name="T88" fmla="*/ 23 w 56"/>
                <a:gd name="T8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85">
                  <a:moveTo>
                    <a:pt x="25" y="6"/>
                  </a:moveTo>
                  <a:lnTo>
                    <a:pt x="15" y="13"/>
                  </a:lnTo>
                  <a:lnTo>
                    <a:pt x="10" y="22"/>
                  </a:lnTo>
                  <a:lnTo>
                    <a:pt x="8" y="32"/>
                  </a:lnTo>
                  <a:lnTo>
                    <a:pt x="6" y="44"/>
                  </a:lnTo>
                  <a:lnTo>
                    <a:pt x="8" y="53"/>
                  </a:lnTo>
                  <a:lnTo>
                    <a:pt x="9" y="61"/>
                  </a:lnTo>
                  <a:lnTo>
                    <a:pt x="10" y="66"/>
                  </a:lnTo>
                  <a:lnTo>
                    <a:pt x="11" y="69"/>
                  </a:lnTo>
                  <a:lnTo>
                    <a:pt x="14" y="72"/>
                  </a:lnTo>
                  <a:lnTo>
                    <a:pt x="18" y="73"/>
                  </a:lnTo>
                  <a:lnTo>
                    <a:pt x="23" y="73"/>
                  </a:lnTo>
                  <a:lnTo>
                    <a:pt x="27" y="76"/>
                  </a:lnTo>
                  <a:lnTo>
                    <a:pt x="30" y="77"/>
                  </a:lnTo>
                  <a:lnTo>
                    <a:pt x="34" y="76"/>
                  </a:lnTo>
                  <a:lnTo>
                    <a:pt x="36" y="73"/>
                  </a:lnTo>
                  <a:lnTo>
                    <a:pt x="44" y="65"/>
                  </a:lnTo>
                  <a:lnTo>
                    <a:pt x="48" y="55"/>
                  </a:lnTo>
                  <a:lnTo>
                    <a:pt x="48" y="42"/>
                  </a:lnTo>
                  <a:lnTo>
                    <a:pt x="47" y="31"/>
                  </a:lnTo>
                  <a:lnTo>
                    <a:pt x="43" y="19"/>
                  </a:lnTo>
                  <a:lnTo>
                    <a:pt x="35" y="11"/>
                  </a:lnTo>
                  <a:lnTo>
                    <a:pt x="25" y="6"/>
                  </a:lnTo>
                  <a:close/>
                  <a:moveTo>
                    <a:pt x="23" y="0"/>
                  </a:moveTo>
                  <a:lnTo>
                    <a:pt x="35" y="4"/>
                  </a:lnTo>
                  <a:lnTo>
                    <a:pt x="44" y="11"/>
                  </a:lnTo>
                  <a:lnTo>
                    <a:pt x="51" y="22"/>
                  </a:lnTo>
                  <a:lnTo>
                    <a:pt x="55" y="35"/>
                  </a:lnTo>
                  <a:lnTo>
                    <a:pt x="56" y="48"/>
                  </a:lnTo>
                  <a:lnTo>
                    <a:pt x="53" y="61"/>
                  </a:lnTo>
                  <a:lnTo>
                    <a:pt x="48" y="73"/>
                  </a:lnTo>
                  <a:lnTo>
                    <a:pt x="39" y="81"/>
                  </a:lnTo>
                  <a:lnTo>
                    <a:pt x="27" y="85"/>
                  </a:lnTo>
                  <a:lnTo>
                    <a:pt x="17" y="85"/>
                  </a:lnTo>
                  <a:lnTo>
                    <a:pt x="9" y="78"/>
                  </a:lnTo>
                  <a:lnTo>
                    <a:pt x="4" y="68"/>
                  </a:lnTo>
                  <a:lnTo>
                    <a:pt x="0" y="56"/>
                  </a:lnTo>
                  <a:lnTo>
                    <a:pt x="0" y="43"/>
                  </a:lnTo>
                  <a:lnTo>
                    <a:pt x="1" y="30"/>
                  </a:lnTo>
                  <a:lnTo>
                    <a:pt x="5" y="18"/>
                  </a:lnTo>
                  <a:lnTo>
                    <a:pt x="11" y="8"/>
                  </a:lnTo>
                  <a:lnTo>
                    <a:pt x="21" y="2"/>
                  </a:lnTo>
                  <a:lnTo>
                    <a:pt x="21" y="1"/>
                  </a:lnTo>
                  <a:lnTo>
                    <a:pt x="22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78" name="Freeform 87"/>
          <p:cNvSpPr>
            <a:spLocks noEditPoints="1"/>
          </p:cNvSpPr>
          <p:nvPr/>
        </p:nvSpPr>
        <p:spPr bwMode="auto">
          <a:xfrm>
            <a:off x="1053739" y="2061295"/>
            <a:ext cx="174625" cy="114300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9" name="Freeform 88"/>
          <p:cNvSpPr>
            <a:spLocks noEditPoints="1"/>
          </p:cNvSpPr>
          <p:nvPr/>
        </p:nvSpPr>
        <p:spPr bwMode="auto">
          <a:xfrm rot="685405">
            <a:off x="1366225" y="1985721"/>
            <a:ext cx="161858" cy="239832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80" name="그룹 79"/>
          <p:cNvGrpSpPr/>
          <p:nvPr/>
        </p:nvGrpSpPr>
        <p:grpSpPr>
          <a:xfrm>
            <a:off x="1707331" y="5636601"/>
            <a:ext cx="1503363" cy="1028700"/>
            <a:chOff x="4127500" y="344488"/>
            <a:chExt cx="1503363" cy="1028700"/>
          </a:xfrm>
        </p:grpSpPr>
        <p:sp>
          <p:nvSpPr>
            <p:cNvPr id="81" name="Freeform 49"/>
            <p:cNvSpPr>
              <a:spLocks noEditPoints="1"/>
            </p:cNvSpPr>
            <p:nvPr/>
          </p:nvSpPr>
          <p:spPr bwMode="auto">
            <a:xfrm>
              <a:off x="4457700" y="392113"/>
              <a:ext cx="1027113" cy="185738"/>
            </a:xfrm>
            <a:custGeom>
              <a:avLst/>
              <a:gdLst>
                <a:gd name="T0" fmla="*/ 343 w 647"/>
                <a:gd name="T1" fmla="*/ 101 h 117"/>
                <a:gd name="T2" fmla="*/ 193 w 647"/>
                <a:gd name="T3" fmla="*/ 86 h 117"/>
                <a:gd name="T4" fmla="*/ 256 w 647"/>
                <a:gd name="T5" fmla="*/ 104 h 117"/>
                <a:gd name="T6" fmla="*/ 466 w 647"/>
                <a:gd name="T7" fmla="*/ 83 h 117"/>
                <a:gd name="T8" fmla="*/ 308 w 647"/>
                <a:gd name="T9" fmla="*/ 82 h 117"/>
                <a:gd name="T10" fmla="*/ 231 w 647"/>
                <a:gd name="T11" fmla="*/ 70 h 117"/>
                <a:gd name="T12" fmla="*/ 232 w 647"/>
                <a:gd name="T13" fmla="*/ 79 h 117"/>
                <a:gd name="T14" fmla="*/ 253 w 647"/>
                <a:gd name="T15" fmla="*/ 103 h 117"/>
                <a:gd name="T16" fmla="*/ 380 w 647"/>
                <a:gd name="T17" fmla="*/ 92 h 117"/>
                <a:gd name="T18" fmla="*/ 406 w 647"/>
                <a:gd name="T19" fmla="*/ 72 h 117"/>
                <a:gd name="T20" fmla="*/ 413 w 647"/>
                <a:gd name="T21" fmla="*/ 97 h 117"/>
                <a:gd name="T22" fmla="*/ 165 w 647"/>
                <a:gd name="T23" fmla="*/ 91 h 117"/>
                <a:gd name="T24" fmla="*/ 177 w 647"/>
                <a:gd name="T25" fmla="*/ 95 h 117"/>
                <a:gd name="T26" fmla="*/ 143 w 647"/>
                <a:gd name="T27" fmla="*/ 78 h 117"/>
                <a:gd name="T28" fmla="*/ 156 w 647"/>
                <a:gd name="T29" fmla="*/ 83 h 117"/>
                <a:gd name="T30" fmla="*/ 478 w 647"/>
                <a:gd name="T31" fmla="*/ 76 h 117"/>
                <a:gd name="T32" fmla="*/ 472 w 647"/>
                <a:gd name="T33" fmla="*/ 50 h 117"/>
                <a:gd name="T34" fmla="*/ 109 w 647"/>
                <a:gd name="T35" fmla="*/ 54 h 117"/>
                <a:gd name="T36" fmla="*/ 108 w 647"/>
                <a:gd name="T37" fmla="*/ 48 h 117"/>
                <a:gd name="T38" fmla="*/ 286 w 647"/>
                <a:gd name="T39" fmla="*/ 54 h 117"/>
                <a:gd name="T40" fmla="*/ 501 w 647"/>
                <a:gd name="T41" fmla="*/ 50 h 117"/>
                <a:gd name="T42" fmla="*/ 508 w 647"/>
                <a:gd name="T43" fmla="*/ 55 h 117"/>
                <a:gd name="T44" fmla="*/ 337 w 647"/>
                <a:gd name="T45" fmla="*/ 58 h 117"/>
                <a:gd name="T46" fmla="*/ 307 w 647"/>
                <a:gd name="T47" fmla="*/ 65 h 117"/>
                <a:gd name="T48" fmla="*/ 317 w 647"/>
                <a:gd name="T49" fmla="*/ 67 h 117"/>
                <a:gd name="T50" fmla="*/ 350 w 647"/>
                <a:gd name="T51" fmla="*/ 57 h 117"/>
                <a:gd name="T52" fmla="*/ 418 w 647"/>
                <a:gd name="T53" fmla="*/ 49 h 117"/>
                <a:gd name="T54" fmla="*/ 426 w 647"/>
                <a:gd name="T55" fmla="*/ 53 h 117"/>
                <a:gd name="T56" fmla="*/ 252 w 647"/>
                <a:gd name="T57" fmla="*/ 74 h 117"/>
                <a:gd name="T58" fmla="*/ 256 w 647"/>
                <a:gd name="T59" fmla="*/ 88 h 117"/>
                <a:gd name="T60" fmla="*/ 392 w 647"/>
                <a:gd name="T61" fmla="*/ 70 h 117"/>
                <a:gd name="T62" fmla="*/ 404 w 647"/>
                <a:gd name="T63" fmla="*/ 63 h 117"/>
                <a:gd name="T64" fmla="*/ 138 w 647"/>
                <a:gd name="T65" fmla="*/ 54 h 117"/>
                <a:gd name="T66" fmla="*/ 146 w 647"/>
                <a:gd name="T67" fmla="*/ 37 h 117"/>
                <a:gd name="T68" fmla="*/ 172 w 647"/>
                <a:gd name="T69" fmla="*/ 37 h 117"/>
                <a:gd name="T70" fmla="*/ 199 w 647"/>
                <a:gd name="T71" fmla="*/ 45 h 117"/>
                <a:gd name="T72" fmla="*/ 230 w 647"/>
                <a:gd name="T73" fmla="*/ 38 h 117"/>
                <a:gd name="T74" fmla="*/ 315 w 647"/>
                <a:gd name="T75" fmla="*/ 28 h 117"/>
                <a:gd name="T76" fmla="*/ 321 w 647"/>
                <a:gd name="T77" fmla="*/ 34 h 117"/>
                <a:gd name="T78" fmla="*/ 468 w 647"/>
                <a:gd name="T79" fmla="*/ 37 h 117"/>
                <a:gd name="T80" fmla="*/ 476 w 647"/>
                <a:gd name="T81" fmla="*/ 36 h 117"/>
                <a:gd name="T82" fmla="*/ 374 w 647"/>
                <a:gd name="T83" fmla="*/ 23 h 117"/>
                <a:gd name="T84" fmla="*/ 380 w 647"/>
                <a:gd name="T85" fmla="*/ 33 h 117"/>
                <a:gd name="T86" fmla="*/ 388 w 647"/>
                <a:gd name="T87" fmla="*/ 34 h 117"/>
                <a:gd name="T88" fmla="*/ 456 w 647"/>
                <a:gd name="T89" fmla="*/ 31 h 117"/>
                <a:gd name="T90" fmla="*/ 548 w 647"/>
                <a:gd name="T91" fmla="*/ 38 h 117"/>
                <a:gd name="T92" fmla="*/ 550 w 647"/>
                <a:gd name="T93" fmla="*/ 45 h 117"/>
                <a:gd name="T94" fmla="*/ 278 w 647"/>
                <a:gd name="T95" fmla="*/ 51 h 117"/>
                <a:gd name="T96" fmla="*/ 303 w 647"/>
                <a:gd name="T97" fmla="*/ 51 h 117"/>
                <a:gd name="T98" fmla="*/ 338 w 647"/>
                <a:gd name="T99" fmla="*/ 37 h 117"/>
                <a:gd name="T100" fmla="*/ 359 w 647"/>
                <a:gd name="T101" fmla="*/ 31 h 117"/>
                <a:gd name="T102" fmla="*/ 493 w 647"/>
                <a:gd name="T103" fmla="*/ 24 h 117"/>
                <a:gd name="T104" fmla="*/ 531 w 647"/>
                <a:gd name="T105" fmla="*/ 53 h 117"/>
                <a:gd name="T106" fmla="*/ 537 w 647"/>
                <a:gd name="T107" fmla="*/ 29 h 117"/>
                <a:gd name="T108" fmla="*/ 587 w 647"/>
                <a:gd name="T109" fmla="*/ 7 h 117"/>
                <a:gd name="T110" fmla="*/ 596 w 647"/>
                <a:gd name="T111" fmla="*/ 20 h 117"/>
                <a:gd name="T112" fmla="*/ 647 w 647"/>
                <a:gd name="T113" fmla="*/ 33 h 117"/>
                <a:gd name="T114" fmla="*/ 24 w 647"/>
                <a:gd name="T115" fmla="*/ 40 h 117"/>
                <a:gd name="T116" fmla="*/ 177 w 647"/>
                <a:gd name="T117" fmla="*/ 36 h 117"/>
                <a:gd name="T118" fmla="*/ 285 w 647"/>
                <a:gd name="T119" fmla="*/ 16 h 117"/>
                <a:gd name="T120" fmla="*/ 380 w 647"/>
                <a:gd name="T121" fmla="*/ 17 h 117"/>
                <a:gd name="T122" fmla="*/ 452 w 647"/>
                <a:gd name="T123" fmla="*/ 17 h 117"/>
                <a:gd name="T124" fmla="*/ 525 w 647"/>
                <a:gd name="T125" fmla="*/ 19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7" h="117">
                  <a:moveTo>
                    <a:pt x="346" y="86"/>
                  </a:moveTo>
                  <a:lnTo>
                    <a:pt x="337" y="88"/>
                  </a:lnTo>
                  <a:lnTo>
                    <a:pt x="329" y="95"/>
                  </a:lnTo>
                  <a:lnTo>
                    <a:pt x="329" y="95"/>
                  </a:lnTo>
                  <a:lnTo>
                    <a:pt x="328" y="95"/>
                  </a:lnTo>
                  <a:lnTo>
                    <a:pt x="329" y="100"/>
                  </a:lnTo>
                  <a:lnTo>
                    <a:pt x="332" y="97"/>
                  </a:lnTo>
                  <a:lnTo>
                    <a:pt x="333" y="96"/>
                  </a:lnTo>
                  <a:lnTo>
                    <a:pt x="337" y="95"/>
                  </a:lnTo>
                  <a:lnTo>
                    <a:pt x="341" y="96"/>
                  </a:lnTo>
                  <a:lnTo>
                    <a:pt x="347" y="99"/>
                  </a:lnTo>
                  <a:lnTo>
                    <a:pt x="353" y="100"/>
                  </a:lnTo>
                  <a:lnTo>
                    <a:pt x="357" y="100"/>
                  </a:lnTo>
                  <a:lnTo>
                    <a:pt x="360" y="96"/>
                  </a:lnTo>
                  <a:lnTo>
                    <a:pt x="360" y="96"/>
                  </a:lnTo>
                  <a:lnTo>
                    <a:pt x="362" y="95"/>
                  </a:lnTo>
                  <a:lnTo>
                    <a:pt x="363" y="96"/>
                  </a:lnTo>
                  <a:lnTo>
                    <a:pt x="364" y="96"/>
                  </a:lnTo>
                  <a:lnTo>
                    <a:pt x="364" y="99"/>
                  </a:lnTo>
                  <a:lnTo>
                    <a:pt x="363" y="101"/>
                  </a:lnTo>
                  <a:lnTo>
                    <a:pt x="362" y="104"/>
                  </a:lnTo>
                  <a:lnTo>
                    <a:pt x="359" y="105"/>
                  </a:lnTo>
                  <a:lnTo>
                    <a:pt x="357" y="105"/>
                  </a:lnTo>
                  <a:lnTo>
                    <a:pt x="353" y="105"/>
                  </a:lnTo>
                  <a:lnTo>
                    <a:pt x="349" y="104"/>
                  </a:lnTo>
                  <a:lnTo>
                    <a:pt x="343" y="101"/>
                  </a:lnTo>
                  <a:lnTo>
                    <a:pt x="342" y="101"/>
                  </a:lnTo>
                  <a:lnTo>
                    <a:pt x="339" y="100"/>
                  </a:lnTo>
                  <a:lnTo>
                    <a:pt x="338" y="100"/>
                  </a:lnTo>
                  <a:lnTo>
                    <a:pt x="336" y="100"/>
                  </a:lnTo>
                  <a:lnTo>
                    <a:pt x="334" y="100"/>
                  </a:lnTo>
                  <a:lnTo>
                    <a:pt x="333" y="101"/>
                  </a:lnTo>
                  <a:lnTo>
                    <a:pt x="332" y="103"/>
                  </a:lnTo>
                  <a:lnTo>
                    <a:pt x="332" y="105"/>
                  </a:lnTo>
                  <a:lnTo>
                    <a:pt x="332" y="106"/>
                  </a:lnTo>
                  <a:lnTo>
                    <a:pt x="332" y="106"/>
                  </a:lnTo>
                  <a:lnTo>
                    <a:pt x="332" y="110"/>
                  </a:lnTo>
                  <a:lnTo>
                    <a:pt x="333" y="110"/>
                  </a:lnTo>
                  <a:lnTo>
                    <a:pt x="371" y="109"/>
                  </a:lnTo>
                  <a:lnTo>
                    <a:pt x="372" y="105"/>
                  </a:lnTo>
                  <a:lnTo>
                    <a:pt x="372" y="101"/>
                  </a:lnTo>
                  <a:lnTo>
                    <a:pt x="371" y="97"/>
                  </a:lnTo>
                  <a:lnTo>
                    <a:pt x="368" y="95"/>
                  </a:lnTo>
                  <a:lnTo>
                    <a:pt x="367" y="95"/>
                  </a:lnTo>
                  <a:lnTo>
                    <a:pt x="367" y="93"/>
                  </a:lnTo>
                  <a:lnTo>
                    <a:pt x="367" y="93"/>
                  </a:lnTo>
                  <a:lnTo>
                    <a:pt x="362" y="89"/>
                  </a:lnTo>
                  <a:lnTo>
                    <a:pt x="357" y="87"/>
                  </a:lnTo>
                  <a:lnTo>
                    <a:pt x="346" y="86"/>
                  </a:lnTo>
                  <a:close/>
                  <a:moveTo>
                    <a:pt x="203" y="83"/>
                  </a:moveTo>
                  <a:lnTo>
                    <a:pt x="197" y="83"/>
                  </a:lnTo>
                  <a:lnTo>
                    <a:pt x="193" y="86"/>
                  </a:lnTo>
                  <a:lnTo>
                    <a:pt x="192" y="87"/>
                  </a:lnTo>
                  <a:lnTo>
                    <a:pt x="190" y="91"/>
                  </a:lnTo>
                  <a:lnTo>
                    <a:pt x="188" y="95"/>
                  </a:lnTo>
                  <a:lnTo>
                    <a:pt x="185" y="97"/>
                  </a:lnTo>
                  <a:lnTo>
                    <a:pt x="232" y="105"/>
                  </a:lnTo>
                  <a:lnTo>
                    <a:pt x="232" y="104"/>
                  </a:lnTo>
                  <a:lnTo>
                    <a:pt x="231" y="103"/>
                  </a:lnTo>
                  <a:lnTo>
                    <a:pt x="232" y="101"/>
                  </a:lnTo>
                  <a:lnTo>
                    <a:pt x="232" y="101"/>
                  </a:lnTo>
                  <a:lnTo>
                    <a:pt x="231" y="96"/>
                  </a:lnTo>
                  <a:lnTo>
                    <a:pt x="228" y="92"/>
                  </a:lnTo>
                  <a:lnTo>
                    <a:pt x="226" y="89"/>
                  </a:lnTo>
                  <a:lnTo>
                    <a:pt x="220" y="87"/>
                  </a:lnTo>
                  <a:lnTo>
                    <a:pt x="216" y="86"/>
                  </a:lnTo>
                  <a:lnTo>
                    <a:pt x="211" y="84"/>
                  </a:lnTo>
                  <a:lnTo>
                    <a:pt x="203" y="83"/>
                  </a:lnTo>
                  <a:close/>
                  <a:moveTo>
                    <a:pt x="279" y="78"/>
                  </a:moveTo>
                  <a:lnTo>
                    <a:pt x="270" y="79"/>
                  </a:lnTo>
                  <a:lnTo>
                    <a:pt x="264" y="84"/>
                  </a:lnTo>
                  <a:lnTo>
                    <a:pt x="258" y="91"/>
                  </a:lnTo>
                  <a:lnTo>
                    <a:pt x="257" y="92"/>
                  </a:lnTo>
                  <a:lnTo>
                    <a:pt x="257" y="92"/>
                  </a:lnTo>
                  <a:lnTo>
                    <a:pt x="257" y="97"/>
                  </a:lnTo>
                  <a:lnTo>
                    <a:pt x="257" y="103"/>
                  </a:lnTo>
                  <a:lnTo>
                    <a:pt x="257" y="104"/>
                  </a:lnTo>
                  <a:lnTo>
                    <a:pt x="256" y="104"/>
                  </a:lnTo>
                  <a:lnTo>
                    <a:pt x="257" y="106"/>
                  </a:lnTo>
                  <a:lnTo>
                    <a:pt x="257" y="108"/>
                  </a:lnTo>
                  <a:lnTo>
                    <a:pt x="285" y="109"/>
                  </a:lnTo>
                  <a:lnTo>
                    <a:pt x="283" y="109"/>
                  </a:lnTo>
                  <a:lnTo>
                    <a:pt x="283" y="108"/>
                  </a:lnTo>
                  <a:lnTo>
                    <a:pt x="283" y="106"/>
                  </a:lnTo>
                  <a:lnTo>
                    <a:pt x="287" y="105"/>
                  </a:lnTo>
                  <a:lnTo>
                    <a:pt x="290" y="103"/>
                  </a:lnTo>
                  <a:lnTo>
                    <a:pt x="291" y="101"/>
                  </a:lnTo>
                  <a:lnTo>
                    <a:pt x="294" y="99"/>
                  </a:lnTo>
                  <a:lnTo>
                    <a:pt x="294" y="95"/>
                  </a:lnTo>
                  <a:lnTo>
                    <a:pt x="294" y="91"/>
                  </a:lnTo>
                  <a:lnTo>
                    <a:pt x="292" y="87"/>
                  </a:lnTo>
                  <a:lnTo>
                    <a:pt x="291" y="83"/>
                  </a:lnTo>
                  <a:lnTo>
                    <a:pt x="287" y="80"/>
                  </a:lnTo>
                  <a:lnTo>
                    <a:pt x="279" y="78"/>
                  </a:lnTo>
                  <a:close/>
                  <a:moveTo>
                    <a:pt x="452" y="76"/>
                  </a:moveTo>
                  <a:lnTo>
                    <a:pt x="440" y="79"/>
                  </a:lnTo>
                  <a:lnTo>
                    <a:pt x="430" y="84"/>
                  </a:lnTo>
                  <a:lnTo>
                    <a:pt x="430" y="84"/>
                  </a:lnTo>
                  <a:lnTo>
                    <a:pt x="427" y="91"/>
                  </a:lnTo>
                  <a:lnTo>
                    <a:pt x="425" y="97"/>
                  </a:lnTo>
                  <a:lnTo>
                    <a:pt x="421" y="103"/>
                  </a:lnTo>
                  <a:lnTo>
                    <a:pt x="469" y="89"/>
                  </a:lnTo>
                  <a:lnTo>
                    <a:pt x="469" y="86"/>
                  </a:lnTo>
                  <a:lnTo>
                    <a:pt x="466" y="83"/>
                  </a:lnTo>
                  <a:lnTo>
                    <a:pt x="464" y="79"/>
                  </a:lnTo>
                  <a:lnTo>
                    <a:pt x="460" y="78"/>
                  </a:lnTo>
                  <a:lnTo>
                    <a:pt x="456" y="76"/>
                  </a:lnTo>
                  <a:lnTo>
                    <a:pt x="452" y="76"/>
                  </a:lnTo>
                  <a:close/>
                  <a:moveTo>
                    <a:pt x="303" y="74"/>
                  </a:moveTo>
                  <a:lnTo>
                    <a:pt x="300" y="75"/>
                  </a:lnTo>
                  <a:lnTo>
                    <a:pt x="298" y="75"/>
                  </a:lnTo>
                  <a:lnTo>
                    <a:pt x="295" y="78"/>
                  </a:lnTo>
                  <a:lnTo>
                    <a:pt x="295" y="80"/>
                  </a:lnTo>
                  <a:lnTo>
                    <a:pt x="298" y="87"/>
                  </a:lnTo>
                  <a:lnTo>
                    <a:pt x="299" y="95"/>
                  </a:lnTo>
                  <a:lnTo>
                    <a:pt x="298" y="103"/>
                  </a:lnTo>
                  <a:lnTo>
                    <a:pt x="292" y="108"/>
                  </a:lnTo>
                  <a:lnTo>
                    <a:pt x="286" y="110"/>
                  </a:lnTo>
                  <a:lnTo>
                    <a:pt x="316" y="110"/>
                  </a:lnTo>
                  <a:lnTo>
                    <a:pt x="316" y="106"/>
                  </a:lnTo>
                  <a:lnTo>
                    <a:pt x="315" y="104"/>
                  </a:lnTo>
                  <a:lnTo>
                    <a:pt x="312" y="101"/>
                  </a:lnTo>
                  <a:lnTo>
                    <a:pt x="309" y="99"/>
                  </a:lnTo>
                  <a:lnTo>
                    <a:pt x="307" y="96"/>
                  </a:lnTo>
                  <a:lnTo>
                    <a:pt x="305" y="93"/>
                  </a:lnTo>
                  <a:lnTo>
                    <a:pt x="304" y="89"/>
                  </a:lnTo>
                  <a:lnTo>
                    <a:pt x="304" y="87"/>
                  </a:lnTo>
                  <a:lnTo>
                    <a:pt x="305" y="84"/>
                  </a:lnTo>
                  <a:lnTo>
                    <a:pt x="307" y="82"/>
                  </a:lnTo>
                  <a:lnTo>
                    <a:pt x="308" y="82"/>
                  </a:lnTo>
                  <a:lnTo>
                    <a:pt x="309" y="82"/>
                  </a:lnTo>
                  <a:lnTo>
                    <a:pt x="309" y="84"/>
                  </a:lnTo>
                  <a:lnTo>
                    <a:pt x="308" y="89"/>
                  </a:lnTo>
                  <a:lnTo>
                    <a:pt x="311" y="95"/>
                  </a:lnTo>
                  <a:lnTo>
                    <a:pt x="316" y="100"/>
                  </a:lnTo>
                  <a:lnTo>
                    <a:pt x="320" y="105"/>
                  </a:lnTo>
                  <a:lnTo>
                    <a:pt x="321" y="110"/>
                  </a:lnTo>
                  <a:lnTo>
                    <a:pt x="326" y="110"/>
                  </a:lnTo>
                  <a:lnTo>
                    <a:pt x="319" y="89"/>
                  </a:lnTo>
                  <a:lnTo>
                    <a:pt x="317" y="86"/>
                  </a:lnTo>
                  <a:lnTo>
                    <a:pt x="315" y="82"/>
                  </a:lnTo>
                  <a:lnTo>
                    <a:pt x="312" y="78"/>
                  </a:lnTo>
                  <a:lnTo>
                    <a:pt x="309" y="76"/>
                  </a:lnTo>
                  <a:lnTo>
                    <a:pt x="305" y="75"/>
                  </a:lnTo>
                  <a:lnTo>
                    <a:pt x="303" y="74"/>
                  </a:lnTo>
                  <a:close/>
                  <a:moveTo>
                    <a:pt x="223" y="72"/>
                  </a:moveTo>
                  <a:lnTo>
                    <a:pt x="219" y="74"/>
                  </a:lnTo>
                  <a:lnTo>
                    <a:pt x="216" y="74"/>
                  </a:lnTo>
                  <a:lnTo>
                    <a:pt x="218" y="79"/>
                  </a:lnTo>
                  <a:lnTo>
                    <a:pt x="218" y="80"/>
                  </a:lnTo>
                  <a:lnTo>
                    <a:pt x="218" y="80"/>
                  </a:lnTo>
                  <a:lnTo>
                    <a:pt x="222" y="83"/>
                  </a:lnTo>
                  <a:lnTo>
                    <a:pt x="222" y="78"/>
                  </a:lnTo>
                  <a:lnTo>
                    <a:pt x="223" y="72"/>
                  </a:lnTo>
                  <a:close/>
                  <a:moveTo>
                    <a:pt x="235" y="68"/>
                  </a:moveTo>
                  <a:lnTo>
                    <a:pt x="231" y="70"/>
                  </a:lnTo>
                  <a:lnTo>
                    <a:pt x="228" y="71"/>
                  </a:lnTo>
                  <a:lnTo>
                    <a:pt x="226" y="75"/>
                  </a:lnTo>
                  <a:lnTo>
                    <a:pt x="226" y="78"/>
                  </a:lnTo>
                  <a:lnTo>
                    <a:pt x="226" y="82"/>
                  </a:lnTo>
                  <a:lnTo>
                    <a:pt x="227" y="84"/>
                  </a:lnTo>
                  <a:lnTo>
                    <a:pt x="230" y="88"/>
                  </a:lnTo>
                  <a:lnTo>
                    <a:pt x="233" y="91"/>
                  </a:lnTo>
                  <a:lnTo>
                    <a:pt x="236" y="95"/>
                  </a:lnTo>
                  <a:lnTo>
                    <a:pt x="237" y="100"/>
                  </a:lnTo>
                  <a:lnTo>
                    <a:pt x="237" y="104"/>
                  </a:lnTo>
                  <a:lnTo>
                    <a:pt x="236" y="105"/>
                  </a:lnTo>
                  <a:lnTo>
                    <a:pt x="241" y="106"/>
                  </a:lnTo>
                  <a:lnTo>
                    <a:pt x="241" y="105"/>
                  </a:lnTo>
                  <a:lnTo>
                    <a:pt x="241" y="104"/>
                  </a:lnTo>
                  <a:lnTo>
                    <a:pt x="243" y="103"/>
                  </a:lnTo>
                  <a:lnTo>
                    <a:pt x="244" y="104"/>
                  </a:lnTo>
                  <a:lnTo>
                    <a:pt x="245" y="104"/>
                  </a:lnTo>
                  <a:lnTo>
                    <a:pt x="244" y="101"/>
                  </a:lnTo>
                  <a:lnTo>
                    <a:pt x="243" y="97"/>
                  </a:lnTo>
                  <a:lnTo>
                    <a:pt x="241" y="95"/>
                  </a:lnTo>
                  <a:lnTo>
                    <a:pt x="239" y="92"/>
                  </a:lnTo>
                  <a:lnTo>
                    <a:pt x="236" y="89"/>
                  </a:lnTo>
                  <a:lnTo>
                    <a:pt x="235" y="87"/>
                  </a:lnTo>
                  <a:lnTo>
                    <a:pt x="232" y="86"/>
                  </a:lnTo>
                  <a:lnTo>
                    <a:pt x="232" y="82"/>
                  </a:lnTo>
                  <a:lnTo>
                    <a:pt x="232" y="79"/>
                  </a:lnTo>
                  <a:lnTo>
                    <a:pt x="232" y="78"/>
                  </a:lnTo>
                  <a:lnTo>
                    <a:pt x="233" y="75"/>
                  </a:lnTo>
                  <a:lnTo>
                    <a:pt x="236" y="74"/>
                  </a:lnTo>
                  <a:lnTo>
                    <a:pt x="239" y="74"/>
                  </a:lnTo>
                  <a:lnTo>
                    <a:pt x="240" y="74"/>
                  </a:lnTo>
                  <a:lnTo>
                    <a:pt x="240" y="75"/>
                  </a:lnTo>
                  <a:lnTo>
                    <a:pt x="240" y="76"/>
                  </a:lnTo>
                  <a:lnTo>
                    <a:pt x="239" y="76"/>
                  </a:lnTo>
                  <a:lnTo>
                    <a:pt x="236" y="78"/>
                  </a:lnTo>
                  <a:lnTo>
                    <a:pt x="236" y="79"/>
                  </a:lnTo>
                  <a:lnTo>
                    <a:pt x="236" y="80"/>
                  </a:lnTo>
                  <a:lnTo>
                    <a:pt x="237" y="83"/>
                  </a:lnTo>
                  <a:lnTo>
                    <a:pt x="239" y="86"/>
                  </a:lnTo>
                  <a:lnTo>
                    <a:pt x="241" y="87"/>
                  </a:lnTo>
                  <a:lnTo>
                    <a:pt x="243" y="89"/>
                  </a:lnTo>
                  <a:lnTo>
                    <a:pt x="244" y="91"/>
                  </a:lnTo>
                  <a:lnTo>
                    <a:pt x="245" y="92"/>
                  </a:lnTo>
                  <a:lnTo>
                    <a:pt x="247" y="96"/>
                  </a:lnTo>
                  <a:lnTo>
                    <a:pt x="248" y="100"/>
                  </a:lnTo>
                  <a:lnTo>
                    <a:pt x="248" y="104"/>
                  </a:lnTo>
                  <a:lnTo>
                    <a:pt x="248" y="105"/>
                  </a:lnTo>
                  <a:lnTo>
                    <a:pt x="247" y="106"/>
                  </a:lnTo>
                  <a:lnTo>
                    <a:pt x="253" y="108"/>
                  </a:lnTo>
                  <a:lnTo>
                    <a:pt x="253" y="106"/>
                  </a:lnTo>
                  <a:lnTo>
                    <a:pt x="253" y="103"/>
                  </a:lnTo>
                  <a:lnTo>
                    <a:pt x="253" y="103"/>
                  </a:lnTo>
                  <a:lnTo>
                    <a:pt x="252" y="93"/>
                  </a:lnTo>
                  <a:lnTo>
                    <a:pt x="250" y="84"/>
                  </a:lnTo>
                  <a:lnTo>
                    <a:pt x="248" y="76"/>
                  </a:lnTo>
                  <a:lnTo>
                    <a:pt x="245" y="72"/>
                  </a:lnTo>
                  <a:lnTo>
                    <a:pt x="241" y="70"/>
                  </a:lnTo>
                  <a:lnTo>
                    <a:pt x="239" y="68"/>
                  </a:lnTo>
                  <a:lnTo>
                    <a:pt x="235" y="68"/>
                  </a:lnTo>
                  <a:close/>
                  <a:moveTo>
                    <a:pt x="380" y="66"/>
                  </a:moveTo>
                  <a:lnTo>
                    <a:pt x="377" y="66"/>
                  </a:lnTo>
                  <a:lnTo>
                    <a:pt x="375" y="68"/>
                  </a:lnTo>
                  <a:lnTo>
                    <a:pt x="372" y="70"/>
                  </a:lnTo>
                  <a:lnTo>
                    <a:pt x="370" y="71"/>
                  </a:lnTo>
                  <a:lnTo>
                    <a:pt x="370" y="74"/>
                  </a:lnTo>
                  <a:lnTo>
                    <a:pt x="368" y="78"/>
                  </a:lnTo>
                  <a:lnTo>
                    <a:pt x="368" y="83"/>
                  </a:lnTo>
                  <a:lnTo>
                    <a:pt x="368" y="88"/>
                  </a:lnTo>
                  <a:lnTo>
                    <a:pt x="372" y="92"/>
                  </a:lnTo>
                  <a:lnTo>
                    <a:pt x="376" y="96"/>
                  </a:lnTo>
                  <a:lnTo>
                    <a:pt x="377" y="100"/>
                  </a:lnTo>
                  <a:lnTo>
                    <a:pt x="377" y="104"/>
                  </a:lnTo>
                  <a:lnTo>
                    <a:pt x="376" y="109"/>
                  </a:lnTo>
                  <a:lnTo>
                    <a:pt x="387" y="108"/>
                  </a:lnTo>
                  <a:lnTo>
                    <a:pt x="387" y="104"/>
                  </a:lnTo>
                  <a:lnTo>
                    <a:pt x="385" y="100"/>
                  </a:lnTo>
                  <a:lnTo>
                    <a:pt x="383" y="96"/>
                  </a:lnTo>
                  <a:lnTo>
                    <a:pt x="380" y="92"/>
                  </a:lnTo>
                  <a:lnTo>
                    <a:pt x="377" y="89"/>
                  </a:lnTo>
                  <a:lnTo>
                    <a:pt x="376" y="87"/>
                  </a:lnTo>
                  <a:lnTo>
                    <a:pt x="375" y="84"/>
                  </a:lnTo>
                  <a:lnTo>
                    <a:pt x="375" y="80"/>
                  </a:lnTo>
                  <a:lnTo>
                    <a:pt x="375" y="76"/>
                  </a:lnTo>
                  <a:lnTo>
                    <a:pt x="376" y="74"/>
                  </a:lnTo>
                  <a:lnTo>
                    <a:pt x="379" y="71"/>
                  </a:lnTo>
                  <a:lnTo>
                    <a:pt x="380" y="71"/>
                  </a:lnTo>
                  <a:lnTo>
                    <a:pt x="381" y="72"/>
                  </a:lnTo>
                  <a:lnTo>
                    <a:pt x="381" y="74"/>
                  </a:lnTo>
                  <a:lnTo>
                    <a:pt x="377" y="79"/>
                  </a:lnTo>
                  <a:lnTo>
                    <a:pt x="380" y="86"/>
                  </a:lnTo>
                  <a:lnTo>
                    <a:pt x="385" y="93"/>
                  </a:lnTo>
                  <a:lnTo>
                    <a:pt x="391" y="100"/>
                  </a:lnTo>
                  <a:lnTo>
                    <a:pt x="392" y="106"/>
                  </a:lnTo>
                  <a:lnTo>
                    <a:pt x="396" y="106"/>
                  </a:lnTo>
                  <a:lnTo>
                    <a:pt x="394" y="89"/>
                  </a:lnTo>
                  <a:lnTo>
                    <a:pt x="388" y="74"/>
                  </a:lnTo>
                  <a:lnTo>
                    <a:pt x="385" y="70"/>
                  </a:lnTo>
                  <a:lnTo>
                    <a:pt x="383" y="67"/>
                  </a:lnTo>
                  <a:lnTo>
                    <a:pt x="380" y="66"/>
                  </a:lnTo>
                  <a:close/>
                  <a:moveTo>
                    <a:pt x="417" y="66"/>
                  </a:moveTo>
                  <a:lnTo>
                    <a:pt x="414" y="67"/>
                  </a:lnTo>
                  <a:lnTo>
                    <a:pt x="411" y="68"/>
                  </a:lnTo>
                  <a:lnTo>
                    <a:pt x="409" y="70"/>
                  </a:lnTo>
                  <a:lnTo>
                    <a:pt x="406" y="72"/>
                  </a:lnTo>
                  <a:lnTo>
                    <a:pt x="405" y="72"/>
                  </a:lnTo>
                  <a:lnTo>
                    <a:pt x="404" y="76"/>
                  </a:lnTo>
                  <a:lnTo>
                    <a:pt x="401" y="78"/>
                  </a:lnTo>
                  <a:lnTo>
                    <a:pt x="400" y="80"/>
                  </a:lnTo>
                  <a:lnTo>
                    <a:pt x="398" y="84"/>
                  </a:lnTo>
                  <a:lnTo>
                    <a:pt x="400" y="95"/>
                  </a:lnTo>
                  <a:lnTo>
                    <a:pt x="401" y="105"/>
                  </a:lnTo>
                  <a:lnTo>
                    <a:pt x="401" y="105"/>
                  </a:lnTo>
                  <a:lnTo>
                    <a:pt x="401" y="104"/>
                  </a:lnTo>
                  <a:lnTo>
                    <a:pt x="402" y="104"/>
                  </a:lnTo>
                  <a:lnTo>
                    <a:pt x="408" y="101"/>
                  </a:lnTo>
                  <a:lnTo>
                    <a:pt x="409" y="97"/>
                  </a:lnTo>
                  <a:lnTo>
                    <a:pt x="409" y="92"/>
                  </a:lnTo>
                  <a:lnTo>
                    <a:pt x="409" y="86"/>
                  </a:lnTo>
                  <a:lnTo>
                    <a:pt x="409" y="82"/>
                  </a:lnTo>
                  <a:lnTo>
                    <a:pt x="410" y="78"/>
                  </a:lnTo>
                  <a:lnTo>
                    <a:pt x="413" y="76"/>
                  </a:lnTo>
                  <a:lnTo>
                    <a:pt x="415" y="75"/>
                  </a:lnTo>
                  <a:lnTo>
                    <a:pt x="419" y="75"/>
                  </a:lnTo>
                  <a:lnTo>
                    <a:pt x="419" y="76"/>
                  </a:lnTo>
                  <a:lnTo>
                    <a:pt x="419" y="78"/>
                  </a:lnTo>
                  <a:lnTo>
                    <a:pt x="418" y="78"/>
                  </a:lnTo>
                  <a:lnTo>
                    <a:pt x="414" y="79"/>
                  </a:lnTo>
                  <a:lnTo>
                    <a:pt x="413" y="84"/>
                  </a:lnTo>
                  <a:lnTo>
                    <a:pt x="413" y="91"/>
                  </a:lnTo>
                  <a:lnTo>
                    <a:pt x="413" y="97"/>
                  </a:lnTo>
                  <a:lnTo>
                    <a:pt x="413" y="101"/>
                  </a:lnTo>
                  <a:lnTo>
                    <a:pt x="411" y="104"/>
                  </a:lnTo>
                  <a:lnTo>
                    <a:pt x="415" y="104"/>
                  </a:lnTo>
                  <a:lnTo>
                    <a:pt x="415" y="103"/>
                  </a:lnTo>
                  <a:lnTo>
                    <a:pt x="419" y="95"/>
                  </a:lnTo>
                  <a:lnTo>
                    <a:pt x="423" y="86"/>
                  </a:lnTo>
                  <a:lnTo>
                    <a:pt x="425" y="76"/>
                  </a:lnTo>
                  <a:lnTo>
                    <a:pt x="425" y="72"/>
                  </a:lnTo>
                  <a:lnTo>
                    <a:pt x="423" y="70"/>
                  </a:lnTo>
                  <a:lnTo>
                    <a:pt x="421" y="68"/>
                  </a:lnTo>
                  <a:lnTo>
                    <a:pt x="419" y="66"/>
                  </a:lnTo>
                  <a:lnTo>
                    <a:pt x="417" y="66"/>
                  </a:lnTo>
                  <a:close/>
                  <a:moveTo>
                    <a:pt x="176" y="65"/>
                  </a:moveTo>
                  <a:lnTo>
                    <a:pt x="172" y="66"/>
                  </a:lnTo>
                  <a:lnTo>
                    <a:pt x="169" y="67"/>
                  </a:lnTo>
                  <a:lnTo>
                    <a:pt x="165" y="68"/>
                  </a:lnTo>
                  <a:lnTo>
                    <a:pt x="163" y="72"/>
                  </a:lnTo>
                  <a:lnTo>
                    <a:pt x="163" y="76"/>
                  </a:lnTo>
                  <a:lnTo>
                    <a:pt x="161" y="78"/>
                  </a:lnTo>
                  <a:lnTo>
                    <a:pt x="161" y="78"/>
                  </a:lnTo>
                  <a:lnTo>
                    <a:pt x="161" y="83"/>
                  </a:lnTo>
                  <a:lnTo>
                    <a:pt x="161" y="87"/>
                  </a:lnTo>
                  <a:lnTo>
                    <a:pt x="160" y="91"/>
                  </a:lnTo>
                  <a:lnTo>
                    <a:pt x="163" y="92"/>
                  </a:lnTo>
                  <a:lnTo>
                    <a:pt x="164" y="91"/>
                  </a:lnTo>
                  <a:lnTo>
                    <a:pt x="165" y="91"/>
                  </a:lnTo>
                  <a:lnTo>
                    <a:pt x="167" y="89"/>
                  </a:lnTo>
                  <a:lnTo>
                    <a:pt x="167" y="88"/>
                  </a:lnTo>
                  <a:lnTo>
                    <a:pt x="165" y="86"/>
                  </a:lnTo>
                  <a:lnTo>
                    <a:pt x="165" y="83"/>
                  </a:lnTo>
                  <a:lnTo>
                    <a:pt x="165" y="79"/>
                  </a:lnTo>
                  <a:lnTo>
                    <a:pt x="168" y="76"/>
                  </a:lnTo>
                  <a:lnTo>
                    <a:pt x="171" y="75"/>
                  </a:lnTo>
                  <a:lnTo>
                    <a:pt x="173" y="74"/>
                  </a:lnTo>
                  <a:lnTo>
                    <a:pt x="177" y="74"/>
                  </a:lnTo>
                  <a:lnTo>
                    <a:pt x="180" y="75"/>
                  </a:lnTo>
                  <a:lnTo>
                    <a:pt x="184" y="76"/>
                  </a:lnTo>
                  <a:lnTo>
                    <a:pt x="184" y="76"/>
                  </a:lnTo>
                  <a:lnTo>
                    <a:pt x="184" y="78"/>
                  </a:lnTo>
                  <a:lnTo>
                    <a:pt x="182" y="78"/>
                  </a:lnTo>
                  <a:lnTo>
                    <a:pt x="180" y="78"/>
                  </a:lnTo>
                  <a:lnTo>
                    <a:pt x="177" y="76"/>
                  </a:lnTo>
                  <a:lnTo>
                    <a:pt x="173" y="78"/>
                  </a:lnTo>
                  <a:lnTo>
                    <a:pt x="171" y="79"/>
                  </a:lnTo>
                  <a:lnTo>
                    <a:pt x="169" y="80"/>
                  </a:lnTo>
                  <a:lnTo>
                    <a:pt x="169" y="82"/>
                  </a:lnTo>
                  <a:lnTo>
                    <a:pt x="169" y="84"/>
                  </a:lnTo>
                  <a:lnTo>
                    <a:pt x="171" y="87"/>
                  </a:lnTo>
                  <a:lnTo>
                    <a:pt x="171" y="88"/>
                  </a:lnTo>
                  <a:lnTo>
                    <a:pt x="171" y="91"/>
                  </a:lnTo>
                  <a:lnTo>
                    <a:pt x="169" y="93"/>
                  </a:lnTo>
                  <a:lnTo>
                    <a:pt x="177" y="95"/>
                  </a:lnTo>
                  <a:lnTo>
                    <a:pt x="180" y="93"/>
                  </a:lnTo>
                  <a:lnTo>
                    <a:pt x="184" y="91"/>
                  </a:lnTo>
                  <a:lnTo>
                    <a:pt x="186" y="88"/>
                  </a:lnTo>
                  <a:lnTo>
                    <a:pt x="188" y="83"/>
                  </a:lnTo>
                  <a:lnTo>
                    <a:pt x="189" y="79"/>
                  </a:lnTo>
                  <a:lnTo>
                    <a:pt x="188" y="74"/>
                  </a:lnTo>
                  <a:lnTo>
                    <a:pt x="186" y="71"/>
                  </a:lnTo>
                  <a:lnTo>
                    <a:pt x="185" y="68"/>
                  </a:lnTo>
                  <a:lnTo>
                    <a:pt x="182" y="67"/>
                  </a:lnTo>
                  <a:lnTo>
                    <a:pt x="181" y="67"/>
                  </a:lnTo>
                  <a:lnTo>
                    <a:pt x="180" y="66"/>
                  </a:lnTo>
                  <a:lnTo>
                    <a:pt x="176" y="65"/>
                  </a:lnTo>
                  <a:close/>
                  <a:moveTo>
                    <a:pt x="139" y="58"/>
                  </a:moveTo>
                  <a:lnTo>
                    <a:pt x="135" y="59"/>
                  </a:lnTo>
                  <a:lnTo>
                    <a:pt x="133" y="61"/>
                  </a:lnTo>
                  <a:lnTo>
                    <a:pt x="130" y="63"/>
                  </a:lnTo>
                  <a:lnTo>
                    <a:pt x="127" y="67"/>
                  </a:lnTo>
                  <a:lnTo>
                    <a:pt x="127" y="71"/>
                  </a:lnTo>
                  <a:lnTo>
                    <a:pt x="129" y="75"/>
                  </a:lnTo>
                  <a:lnTo>
                    <a:pt x="130" y="79"/>
                  </a:lnTo>
                  <a:lnTo>
                    <a:pt x="131" y="82"/>
                  </a:lnTo>
                  <a:lnTo>
                    <a:pt x="143" y="86"/>
                  </a:lnTo>
                  <a:lnTo>
                    <a:pt x="143" y="86"/>
                  </a:lnTo>
                  <a:lnTo>
                    <a:pt x="144" y="83"/>
                  </a:lnTo>
                  <a:lnTo>
                    <a:pt x="144" y="80"/>
                  </a:lnTo>
                  <a:lnTo>
                    <a:pt x="143" y="78"/>
                  </a:lnTo>
                  <a:lnTo>
                    <a:pt x="142" y="76"/>
                  </a:lnTo>
                  <a:lnTo>
                    <a:pt x="141" y="74"/>
                  </a:lnTo>
                  <a:lnTo>
                    <a:pt x="139" y="71"/>
                  </a:lnTo>
                  <a:lnTo>
                    <a:pt x="138" y="68"/>
                  </a:lnTo>
                  <a:lnTo>
                    <a:pt x="138" y="66"/>
                  </a:lnTo>
                  <a:lnTo>
                    <a:pt x="139" y="63"/>
                  </a:lnTo>
                  <a:lnTo>
                    <a:pt x="142" y="62"/>
                  </a:lnTo>
                  <a:lnTo>
                    <a:pt x="144" y="62"/>
                  </a:lnTo>
                  <a:lnTo>
                    <a:pt x="146" y="63"/>
                  </a:lnTo>
                  <a:lnTo>
                    <a:pt x="146" y="63"/>
                  </a:lnTo>
                  <a:lnTo>
                    <a:pt x="144" y="65"/>
                  </a:lnTo>
                  <a:lnTo>
                    <a:pt x="143" y="65"/>
                  </a:lnTo>
                  <a:lnTo>
                    <a:pt x="142" y="66"/>
                  </a:lnTo>
                  <a:lnTo>
                    <a:pt x="142" y="67"/>
                  </a:lnTo>
                  <a:lnTo>
                    <a:pt x="143" y="70"/>
                  </a:lnTo>
                  <a:lnTo>
                    <a:pt x="143" y="71"/>
                  </a:lnTo>
                  <a:lnTo>
                    <a:pt x="144" y="72"/>
                  </a:lnTo>
                  <a:lnTo>
                    <a:pt x="147" y="75"/>
                  </a:lnTo>
                  <a:lnTo>
                    <a:pt x="148" y="78"/>
                  </a:lnTo>
                  <a:lnTo>
                    <a:pt x="150" y="80"/>
                  </a:lnTo>
                  <a:lnTo>
                    <a:pt x="150" y="83"/>
                  </a:lnTo>
                  <a:lnTo>
                    <a:pt x="148" y="86"/>
                  </a:lnTo>
                  <a:lnTo>
                    <a:pt x="147" y="87"/>
                  </a:lnTo>
                  <a:lnTo>
                    <a:pt x="155" y="89"/>
                  </a:lnTo>
                  <a:lnTo>
                    <a:pt x="155" y="88"/>
                  </a:lnTo>
                  <a:lnTo>
                    <a:pt x="156" y="83"/>
                  </a:lnTo>
                  <a:lnTo>
                    <a:pt x="156" y="79"/>
                  </a:lnTo>
                  <a:lnTo>
                    <a:pt x="155" y="74"/>
                  </a:lnTo>
                  <a:lnTo>
                    <a:pt x="155" y="70"/>
                  </a:lnTo>
                  <a:lnTo>
                    <a:pt x="152" y="66"/>
                  </a:lnTo>
                  <a:lnTo>
                    <a:pt x="150" y="63"/>
                  </a:lnTo>
                  <a:lnTo>
                    <a:pt x="147" y="61"/>
                  </a:lnTo>
                  <a:lnTo>
                    <a:pt x="143" y="59"/>
                  </a:lnTo>
                  <a:lnTo>
                    <a:pt x="139" y="58"/>
                  </a:lnTo>
                  <a:close/>
                  <a:moveTo>
                    <a:pt x="469" y="49"/>
                  </a:moveTo>
                  <a:lnTo>
                    <a:pt x="465" y="50"/>
                  </a:lnTo>
                  <a:lnTo>
                    <a:pt x="465" y="51"/>
                  </a:lnTo>
                  <a:lnTo>
                    <a:pt x="464" y="51"/>
                  </a:lnTo>
                  <a:lnTo>
                    <a:pt x="463" y="53"/>
                  </a:lnTo>
                  <a:lnTo>
                    <a:pt x="461" y="54"/>
                  </a:lnTo>
                  <a:lnTo>
                    <a:pt x="460" y="58"/>
                  </a:lnTo>
                  <a:lnTo>
                    <a:pt x="459" y="63"/>
                  </a:lnTo>
                  <a:lnTo>
                    <a:pt x="460" y="67"/>
                  </a:lnTo>
                  <a:lnTo>
                    <a:pt x="460" y="72"/>
                  </a:lnTo>
                  <a:lnTo>
                    <a:pt x="465" y="75"/>
                  </a:lnTo>
                  <a:lnTo>
                    <a:pt x="469" y="79"/>
                  </a:lnTo>
                  <a:lnTo>
                    <a:pt x="473" y="83"/>
                  </a:lnTo>
                  <a:lnTo>
                    <a:pt x="474" y="88"/>
                  </a:lnTo>
                  <a:lnTo>
                    <a:pt x="482" y="86"/>
                  </a:lnTo>
                  <a:lnTo>
                    <a:pt x="481" y="83"/>
                  </a:lnTo>
                  <a:lnTo>
                    <a:pt x="481" y="79"/>
                  </a:lnTo>
                  <a:lnTo>
                    <a:pt x="478" y="76"/>
                  </a:lnTo>
                  <a:lnTo>
                    <a:pt x="476" y="74"/>
                  </a:lnTo>
                  <a:lnTo>
                    <a:pt x="473" y="71"/>
                  </a:lnTo>
                  <a:lnTo>
                    <a:pt x="470" y="68"/>
                  </a:lnTo>
                  <a:lnTo>
                    <a:pt x="468" y="66"/>
                  </a:lnTo>
                  <a:lnTo>
                    <a:pt x="466" y="63"/>
                  </a:lnTo>
                  <a:lnTo>
                    <a:pt x="466" y="61"/>
                  </a:lnTo>
                  <a:lnTo>
                    <a:pt x="469" y="57"/>
                  </a:lnTo>
                  <a:lnTo>
                    <a:pt x="470" y="57"/>
                  </a:lnTo>
                  <a:lnTo>
                    <a:pt x="470" y="58"/>
                  </a:lnTo>
                  <a:lnTo>
                    <a:pt x="470" y="59"/>
                  </a:lnTo>
                  <a:lnTo>
                    <a:pt x="470" y="62"/>
                  </a:lnTo>
                  <a:lnTo>
                    <a:pt x="470" y="63"/>
                  </a:lnTo>
                  <a:lnTo>
                    <a:pt x="472" y="66"/>
                  </a:lnTo>
                  <a:lnTo>
                    <a:pt x="474" y="67"/>
                  </a:lnTo>
                  <a:lnTo>
                    <a:pt x="477" y="68"/>
                  </a:lnTo>
                  <a:lnTo>
                    <a:pt x="478" y="70"/>
                  </a:lnTo>
                  <a:lnTo>
                    <a:pt x="481" y="72"/>
                  </a:lnTo>
                  <a:lnTo>
                    <a:pt x="483" y="75"/>
                  </a:lnTo>
                  <a:lnTo>
                    <a:pt x="486" y="79"/>
                  </a:lnTo>
                  <a:lnTo>
                    <a:pt x="486" y="84"/>
                  </a:lnTo>
                  <a:lnTo>
                    <a:pt x="494" y="82"/>
                  </a:lnTo>
                  <a:lnTo>
                    <a:pt x="487" y="70"/>
                  </a:lnTo>
                  <a:lnTo>
                    <a:pt x="480" y="57"/>
                  </a:lnTo>
                  <a:lnTo>
                    <a:pt x="478" y="54"/>
                  </a:lnTo>
                  <a:lnTo>
                    <a:pt x="474" y="51"/>
                  </a:lnTo>
                  <a:lnTo>
                    <a:pt x="472" y="50"/>
                  </a:lnTo>
                  <a:lnTo>
                    <a:pt x="469" y="49"/>
                  </a:lnTo>
                  <a:close/>
                  <a:moveTo>
                    <a:pt x="108" y="48"/>
                  </a:moveTo>
                  <a:lnTo>
                    <a:pt x="103" y="49"/>
                  </a:lnTo>
                  <a:lnTo>
                    <a:pt x="99" y="50"/>
                  </a:lnTo>
                  <a:lnTo>
                    <a:pt x="96" y="53"/>
                  </a:lnTo>
                  <a:lnTo>
                    <a:pt x="93" y="57"/>
                  </a:lnTo>
                  <a:lnTo>
                    <a:pt x="93" y="61"/>
                  </a:lnTo>
                  <a:lnTo>
                    <a:pt x="95" y="66"/>
                  </a:lnTo>
                  <a:lnTo>
                    <a:pt x="95" y="67"/>
                  </a:lnTo>
                  <a:lnTo>
                    <a:pt x="121" y="78"/>
                  </a:lnTo>
                  <a:lnTo>
                    <a:pt x="120" y="76"/>
                  </a:lnTo>
                  <a:lnTo>
                    <a:pt x="118" y="74"/>
                  </a:lnTo>
                  <a:lnTo>
                    <a:pt x="116" y="71"/>
                  </a:lnTo>
                  <a:lnTo>
                    <a:pt x="113" y="70"/>
                  </a:lnTo>
                  <a:lnTo>
                    <a:pt x="110" y="68"/>
                  </a:lnTo>
                  <a:lnTo>
                    <a:pt x="108" y="67"/>
                  </a:lnTo>
                  <a:lnTo>
                    <a:pt x="105" y="65"/>
                  </a:lnTo>
                  <a:lnTo>
                    <a:pt x="103" y="62"/>
                  </a:lnTo>
                  <a:lnTo>
                    <a:pt x="103" y="59"/>
                  </a:lnTo>
                  <a:lnTo>
                    <a:pt x="103" y="57"/>
                  </a:lnTo>
                  <a:lnTo>
                    <a:pt x="104" y="54"/>
                  </a:lnTo>
                  <a:lnTo>
                    <a:pt x="105" y="53"/>
                  </a:lnTo>
                  <a:lnTo>
                    <a:pt x="108" y="51"/>
                  </a:lnTo>
                  <a:lnTo>
                    <a:pt x="109" y="53"/>
                  </a:lnTo>
                  <a:lnTo>
                    <a:pt x="109" y="53"/>
                  </a:lnTo>
                  <a:lnTo>
                    <a:pt x="109" y="54"/>
                  </a:lnTo>
                  <a:lnTo>
                    <a:pt x="108" y="55"/>
                  </a:lnTo>
                  <a:lnTo>
                    <a:pt x="106" y="55"/>
                  </a:lnTo>
                  <a:lnTo>
                    <a:pt x="106" y="58"/>
                  </a:lnTo>
                  <a:lnTo>
                    <a:pt x="106" y="59"/>
                  </a:lnTo>
                  <a:lnTo>
                    <a:pt x="108" y="61"/>
                  </a:lnTo>
                  <a:lnTo>
                    <a:pt x="108" y="62"/>
                  </a:lnTo>
                  <a:lnTo>
                    <a:pt x="110" y="63"/>
                  </a:lnTo>
                  <a:lnTo>
                    <a:pt x="113" y="65"/>
                  </a:lnTo>
                  <a:lnTo>
                    <a:pt x="117" y="66"/>
                  </a:lnTo>
                  <a:lnTo>
                    <a:pt x="120" y="68"/>
                  </a:lnTo>
                  <a:lnTo>
                    <a:pt x="122" y="70"/>
                  </a:lnTo>
                  <a:lnTo>
                    <a:pt x="123" y="72"/>
                  </a:lnTo>
                  <a:lnTo>
                    <a:pt x="125" y="76"/>
                  </a:lnTo>
                  <a:lnTo>
                    <a:pt x="123" y="78"/>
                  </a:lnTo>
                  <a:lnTo>
                    <a:pt x="122" y="78"/>
                  </a:lnTo>
                  <a:lnTo>
                    <a:pt x="127" y="80"/>
                  </a:lnTo>
                  <a:lnTo>
                    <a:pt x="125" y="75"/>
                  </a:lnTo>
                  <a:lnTo>
                    <a:pt x="123" y="71"/>
                  </a:lnTo>
                  <a:lnTo>
                    <a:pt x="123" y="66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2" y="57"/>
                  </a:lnTo>
                  <a:lnTo>
                    <a:pt x="120" y="54"/>
                  </a:lnTo>
                  <a:lnTo>
                    <a:pt x="116" y="51"/>
                  </a:lnTo>
                  <a:lnTo>
                    <a:pt x="112" y="49"/>
                  </a:lnTo>
                  <a:lnTo>
                    <a:pt x="108" y="48"/>
                  </a:lnTo>
                  <a:close/>
                  <a:moveTo>
                    <a:pt x="287" y="48"/>
                  </a:moveTo>
                  <a:lnTo>
                    <a:pt x="285" y="48"/>
                  </a:lnTo>
                  <a:lnTo>
                    <a:pt x="282" y="50"/>
                  </a:lnTo>
                  <a:lnTo>
                    <a:pt x="281" y="51"/>
                  </a:lnTo>
                  <a:lnTo>
                    <a:pt x="279" y="55"/>
                  </a:lnTo>
                  <a:lnTo>
                    <a:pt x="279" y="57"/>
                  </a:lnTo>
                  <a:lnTo>
                    <a:pt x="279" y="57"/>
                  </a:lnTo>
                  <a:lnTo>
                    <a:pt x="278" y="62"/>
                  </a:lnTo>
                  <a:lnTo>
                    <a:pt x="277" y="68"/>
                  </a:lnTo>
                  <a:lnTo>
                    <a:pt x="274" y="74"/>
                  </a:lnTo>
                  <a:lnTo>
                    <a:pt x="278" y="74"/>
                  </a:lnTo>
                  <a:lnTo>
                    <a:pt x="283" y="74"/>
                  </a:lnTo>
                  <a:lnTo>
                    <a:pt x="285" y="74"/>
                  </a:lnTo>
                  <a:lnTo>
                    <a:pt x="286" y="72"/>
                  </a:lnTo>
                  <a:lnTo>
                    <a:pt x="287" y="74"/>
                  </a:lnTo>
                  <a:lnTo>
                    <a:pt x="287" y="75"/>
                  </a:lnTo>
                  <a:lnTo>
                    <a:pt x="288" y="74"/>
                  </a:lnTo>
                  <a:lnTo>
                    <a:pt x="288" y="72"/>
                  </a:lnTo>
                  <a:lnTo>
                    <a:pt x="288" y="71"/>
                  </a:lnTo>
                  <a:lnTo>
                    <a:pt x="288" y="70"/>
                  </a:lnTo>
                  <a:lnTo>
                    <a:pt x="288" y="67"/>
                  </a:lnTo>
                  <a:lnTo>
                    <a:pt x="287" y="66"/>
                  </a:lnTo>
                  <a:lnTo>
                    <a:pt x="286" y="63"/>
                  </a:lnTo>
                  <a:lnTo>
                    <a:pt x="285" y="61"/>
                  </a:lnTo>
                  <a:lnTo>
                    <a:pt x="285" y="57"/>
                  </a:lnTo>
                  <a:lnTo>
                    <a:pt x="286" y="54"/>
                  </a:lnTo>
                  <a:lnTo>
                    <a:pt x="287" y="53"/>
                  </a:lnTo>
                  <a:lnTo>
                    <a:pt x="290" y="50"/>
                  </a:lnTo>
                  <a:lnTo>
                    <a:pt x="291" y="50"/>
                  </a:lnTo>
                  <a:lnTo>
                    <a:pt x="292" y="51"/>
                  </a:lnTo>
                  <a:lnTo>
                    <a:pt x="291" y="53"/>
                  </a:lnTo>
                  <a:lnTo>
                    <a:pt x="288" y="57"/>
                  </a:lnTo>
                  <a:lnTo>
                    <a:pt x="290" y="62"/>
                  </a:lnTo>
                  <a:lnTo>
                    <a:pt x="292" y="67"/>
                  </a:lnTo>
                  <a:lnTo>
                    <a:pt x="294" y="74"/>
                  </a:lnTo>
                  <a:lnTo>
                    <a:pt x="298" y="71"/>
                  </a:lnTo>
                  <a:lnTo>
                    <a:pt x="302" y="70"/>
                  </a:lnTo>
                  <a:lnTo>
                    <a:pt x="302" y="66"/>
                  </a:lnTo>
                  <a:lnTo>
                    <a:pt x="302" y="62"/>
                  </a:lnTo>
                  <a:lnTo>
                    <a:pt x="300" y="58"/>
                  </a:lnTo>
                  <a:lnTo>
                    <a:pt x="299" y="55"/>
                  </a:lnTo>
                  <a:lnTo>
                    <a:pt x="298" y="51"/>
                  </a:lnTo>
                  <a:lnTo>
                    <a:pt x="295" y="49"/>
                  </a:lnTo>
                  <a:lnTo>
                    <a:pt x="292" y="48"/>
                  </a:lnTo>
                  <a:lnTo>
                    <a:pt x="290" y="48"/>
                  </a:lnTo>
                  <a:lnTo>
                    <a:pt x="287" y="48"/>
                  </a:lnTo>
                  <a:close/>
                  <a:moveTo>
                    <a:pt x="510" y="46"/>
                  </a:moveTo>
                  <a:lnTo>
                    <a:pt x="510" y="46"/>
                  </a:lnTo>
                  <a:lnTo>
                    <a:pt x="508" y="48"/>
                  </a:lnTo>
                  <a:lnTo>
                    <a:pt x="507" y="46"/>
                  </a:lnTo>
                  <a:lnTo>
                    <a:pt x="503" y="48"/>
                  </a:lnTo>
                  <a:lnTo>
                    <a:pt x="501" y="50"/>
                  </a:lnTo>
                  <a:lnTo>
                    <a:pt x="497" y="54"/>
                  </a:lnTo>
                  <a:lnTo>
                    <a:pt x="495" y="57"/>
                  </a:lnTo>
                  <a:lnTo>
                    <a:pt x="493" y="61"/>
                  </a:lnTo>
                  <a:lnTo>
                    <a:pt x="491" y="65"/>
                  </a:lnTo>
                  <a:lnTo>
                    <a:pt x="495" y="72"/>
                  </a:lnTo>
                  <a:lnTo>
                    <a:pt x="498" y="80"/>
                  </a:lnTo>
                  <a:lnTo>
                    <a:pt x="499" y="79"/>
                  </a:lnTo>
                  <a:lnTo>
                    <a:pt x="499" y="78"/>
                  </a:lnTo>
                  <a:lnTo>
                    <a:pt x="501" y="78"/>
                  </a:lnTo>
                  <a:lnTo>
                    <a:pt x="503" y="76"/>
                  </a:lnTo>
                  <a:lnTo>
                    <a:pt x="504" y="74"/>
                  </a:lnTo>
                  <a:lnTo>
                    <a:pt x="504" y="71"/>
                  </a:lnTo>
                  <a:lnTo>
                    <a:pt x="504" y="68"/>
                  </a:lnTo>
                  <a:lnTo>
                    <a:pt x="503" y="66"/>
                  </a:lnTo>
                  <a:lnTo>
                    <a:pt x="502" y="63"/>
                  </a:lnTo>
                  <a:lnTo>
                    <a:pt x="502" y="61"/>
                  </a:lnTo>
                  <a:lnTo>
                    <a:pt x="502" y="58"/>
                  </a:lnTo>
                  <a:lnTo>
                    <a:pt x="504" y="55"/>
                  </a:lnTo>
                  <a:lnTo>
                    <a:pt x="506" y="53"/>
                  </a:lnTo>
                  <a:lnTo>
                    <a:pt x="508" y="53"/>
                  </a:lnTo>
                  <a:lnTo>
                    <a:pt x="512" y="53"/>
                  </a:lnTo>
                  <a:lnTo>
                    <a:pt x="512" y="54"/>
                  </a:lnTo>
                  <a:lnTo>
                    <a:pt x="512" y="55"/>
                  </a:lnTo>
                  <a:lnTo>
                    <a:pt x="512" y="55"/>
                  </a:lnTo>
                  <a:lnTo>
                    <a:pt x="511" y="55"/>
                  </a:lnTo>
                  <a:lnTo>
                    <a:pt x="508" y="55"/>
                  </a:lnTo>
                  <a:lnTo>
                    <a:pt x="507" y="57"/>
                  </a:lnTo>
                  <a:lnTo>
                    <a:pt x="507" y="58"/>
                  </a:lnTo>
                  <a:lnTo>
                    <a:pt x="507" y="59"/>
                  </a:lnTo>
                  <a:lnTo>
                    <a:pt x="507" y="62"/>
                  </a:lnTo>
                  <a:lnTo>
                    <a:pt x="507" y="63"/>
                  </a:lnTo>
                  <a:lnTo>
                    <a:pt x="507" y="65"/>
                  </a:lnTo>
                  <a:lnTo>
                    <a:pt x="508" y="70"/>
                  </a:lnTo>
                  <a:lnTo>
                    <a:pt x="510" y="75"/>
                  </a:lnTo>
                  <a:lnTo>
                    <a:pt x="515" y="72"/>
                  </a:lnTo>
                  <a:lnTo>
                    <a:pt x="519" y="70"/>
                  </a:lnTo>
                  <a:lnTo>
                    <a:pt x="519" y="66"/>
                  </a:lnTo>
                  <a:lnTo>
                    <a:pt x="520" y="61"/>
                  </a:lnTo>
                  <a:lnTo>
                    <a:pt x="520" y="57"/>
                  </a:lnTo>
                  <a:lnTo>
                    <a:pt x="519" y="53"/>
                  </a:lnTo>
                  <a:lnTo>
                    <a:pt x="516" y="50"/>
                  </a:lnTo>
                  <a:lnTo>
                    <a:pt x="514" y="48"/>
                  </a:lnTo>
                  <a:lnTo>
                    <a:pt x="510" y="46"/>
                  </a:lnTo>
                  <a:close/>
                  <a:moveTo>
                    <a:pt x="347" y="46"/>
                  </a:moveTo>
                  <a:lnTo>
                    <a:pt x="346" y="46"/>
                  </a:lnTo>
                  <a:lnTo>
                    <a:pt x="345" y="48"/>
                  </a:lnTo>
                  <a:lnTo>
                    <a:pt x="343" y="48"/>
                  </a:lnTo>
                  <a:lnTo>
                    <a:pt x="343" y="48"/>
                  </a:lnTo>
                  <a:lnTo>
                    <a:pt x="341" y="50"/>
                  </a:lnTo>
                  <a:lnTo>
                    <a:pt x="338" y="53"/>
                  </a:lnTo>
                  <a:lnTo>
                    <a:pt x="337" y="55"/>
                  </a:lnTo>
                  <a:lnTo>
                    <a:pt x="337" y="58"/>
                  </a:lnTo>
                  <a:lnTo>
                    <a:pt x="336" y="59"/>
                  </a:lnTo>
                  <a:lnTo>
                    <a:pt x="336" y="62"/>
                  </a:lnTo>
                  <a:lnTo>
                    <a:pt x="336" y="65"/>
                  </a:lnTo>
                  <a:lnTo>
                    <a:pt x="339" y="68"/>
                  </a:lnTo>
                  <a:lnTo>
                    <a:pt x="342" y="74"/>
                  </a:lnTo>
                  <a:lnTo>
                    <a:pt x="345" y="79"/>
                  </a:lnTo>
                  <a:lnTo>
                    <a:pt x="345" y="80"/>
                  </a:lnTo>
                  <a:lnTo>
                    <a:pt x="343" y="82"/>
                  </a:lnTo>
                  <a:lnTo>
                    <a:pt x="342" y="82"/>
                  </a:lnTo>
                  <a:lnTo>
                    <a:pt x="342" y="82"/>
                  </a:lnTo>
                  <a:lnTo>
                    <a:pt x="338" y="76"/>
                  </a:lnTo>
                  <a:lnTo>
                    <a:pt x="334" y="72"/>
                  </a:lnTo>
                  <a:lnTo>
                    <a:pt x="332" y="67"/>
                  </a:lnTo>
                  <a:lnTo>
                    <a:pt x="325" y="62"/>
                  </a:lnTo>
                  <a:lnTo>
                    <a:pt x="324" y="61"/>
                  </a:lnTo>
                  <a:lnTo>
                    <a:pt x="322" y="59"/>
                  </a:lnTo>
                  <a:lnTo>
                    <a:pt x="320" y="58"/>
                  </a:lnTo>
                  <a:lnTo>
                    <a:pt x="319" y="57"/>
                  </a:lnTo>
                  <a:lnTo>
                    <a:pt x="316" y="55"/>
                  </a:lnTo>
                  <a:lnTo>
                    <a:pt x="313" y="55"/>
                  </a:lnTo>
                  <a:lnTo>
                    <a:pt x="311" y="54"/>
                  </a:lnTo>
                  <a:lnTo>
                    <a:pt x="309" y="55"/>
                  </a:lnTo>
                  <a:lnTo>
                    <a:pt x="308" y="57"/>
                  </a:lnTo>
                  <a:lnTo>
                    <a:pt x="307" y="59"/>
                  </a:lnTo>
                  <a:lnTo>
                    <a:pt x="307" y="61"/>
                  </a:lnTo>
                  <a:lnTo>
                    <a:pt x="307" y="65"/>
                  </a:lnTo>
                  <a:lnTo>
                    <a:pt x="305" y="70"/>
                  </a:lnTo>
                  <a:lnTo>
                    <a:pt x="308" y="70"/>
                  </a:lnTo>
                  <a:lnTo>
                    <a:pt x="311" y="71"/>
                  </a:lnTo>
                  <a:lnTo>
                    <a:pt x="317" y="76"/>
                  </a:lnTo>
                  <a:lnTo>
                    <a:pt x="322" y="84"/>
                  </a:lnTo>
                  <a:lnTo>
                    <a:pt x="328" y="93"/>
                  </a:lnTo>
                  <a:lnTo>
                    <a:pt x="328" y="93"/>
                  </a:lnTo>
                  <a:lnTo>
                    <a:pt x="329" y="91"/>
                  </a:lnTo>
                  <a:lnTo>
                    <a:pt x="330" y="88"/>
                  </a:lnTo>
                  <a:lnTo>
                    <a:pt x="330" y="88"/>
                  </a:lnTo>
                  <a:lnTo>
                    <a:pt x="329" y="87"/>
                  </a:lnTo>
                  <a:lnTo>
                    <a:pt x="328" y="84"/>
                  </a:lnTo>
                  <a:lnTo>
                    <a:pt x="326" y="82"/>
                  </a:lnTo>
                  <a:lnTo>
                    <a:pt x="325" y="79"/>
                  </a:lnTo>
                  <a:lnTo>
                    <a:pt x="322" y="78"/>
                  </a:lnTo>
                  <a:lnTo>
                    <a:pt x="320" y="76"/>
                  </a:lnTo>
                  <a:lnTo>
                    <a:pt x="317" y="75"/>
                  </a:lnTo>
                  <a:lnTo>
                    <a:pt x="316" y="72"/>
                  </a:lnTo>
                  <a:lnTo>
                    <a:pt x="315" y="70"/>
                  </a:lnTo>
                  <a:lnTo>
                    <a:pt x="315" y="67"/>
                  </a:lnTo>
                  <a:lnTo>
                    <a:pt x="315" y="65"/>
                  </a:lnTo>
                  <a:lnTo>
                    <a:pt x="317" y="63"/>
                  </a:lnTo>
                  <a:lnTo>
                    <a:pt x="319" y="63"/>
                  </a:lnTo>
                  <a:lnTo>
                    <a:pt x="319" y="65"/>
                  </a:lnTo>
                  <a:lnTo>
                    <a:pt x="319" y="65"/>
                  </a:lnTo>
                  <a:lnTo>
                    <a:pt x="317" y="67"/>
                  </a:lnTo>
                  <a:lnTo>
                    <a:pt x="317" y="68"/>
                  </a:lnTo>
                  <a:lnTo>
                    <a:pt x="320" y="71"/>
                  </a:lnTo>
                  <a:lnTo>
                    <a:pt x="322" y="72"/>
                  </a:lnTo>
                  <a:lnTo>
                    <a:pt x="325" y="74"/>
                  </a:lnTo>
                  <a:lnTo>
                    <a:pt x="328" y="75"/>
                  </a:lnTo>
                  <a:lnTo>
                    <a:pt x="329" y="76"/>
                  </a:lnTo>
                  <a:lnTo>
                    <a:pt x="332" y="79"/>
                  </a:lnTo>
                  <a:lnTo>
                    <a:pt x="333" y="83"/>
                  </a:lnTo>
                  <a:lnTo>
                    <a:pt x="333" y="86"/>
                  </a:lnTo>
                  <a:lnTo>
                    <a:pt x="337" y="83"/>
                  </a:lnTo>
                  <a:lnTo>
                    <a:pt x="342" y="82"/>
                  </a:lnTo>
                  <a:lnTo>
                    <a:pt x="346" y="82"/>
                  </a:lnTo>
                  <a:lnTo>
                    <a:pt x="351" y="82"/>
                  </a:lnTo>
                  <a:lnTo>
                    <a:pt x="353" y="79"/>
                  </a:lnTo>
                  <a:lnTo>
                    <a:pt x="354" y="78"/>
                  </a:lnTo>
                  <a:lnTo>
                    <a:pt x="353" y="75"/>
                  </a:lnTo>
                  <a:lnTo>
                    <a:pt x="351" y="71"/>
                  </a:lnTo>
                  <a:lnTo>
                    <a:pt x="349" y="67"/>
                  </a:lnTo>
                  <a:lnTo>
                    <a:pt x="347" y="65"/>
                  </a:lnTo>
                  <a:lnTo>
                    <a:pt x="346" y="62"/>
                  </a:lnTo>
                  <a:lnTo>
                    <a:pt x="346" y="58"/>
                  </a:lnTo>
                  <a:lnTo>
                    <a:pt x="347" y="55"/>
                  </a:lnTo>
                  <a:lnTo>
                    <a:pt x="349" y="54"/>
                  </a:lnTo>
                  <a:lnTo>
                    <a:pt x="350" y="55"/>
                  </a:lnTo>
                  <a:lnTo>
                    <a:pt x="350" y="55"/>
                  </a:lnTo>
                  <a:lnTo>
                    <a:pt x="350" y="57"/>
                  </a:lnTo>
                  <a:lnTo>
                    <a:pt x="350" y="61"/>
                  </a:lnTo>
                  <a:lnTo>
                    <a:pt x="351" y="63"/>
                  </a:lnTo>
                  <a:lnTo>
                    <a:pt x="353" y="65"/>
                  </a:lnTo>
                  <a:lnTo>
                    <a:pt x="354" y="67"/>
                  </a:lnTo>
                  <a:lnTo>
                    <a:pt x="357" y="70"/>
                  </a:lnTo>
                  <a:lnTo>
                    <a:pt x="358" y="72"/>
                  </a:lnTo>
                  <a:lnTo>
                    <a:pt x="359" y="76"/>
                  </a:lnTo>
                  <a:lnTo>
                    <a:pt x="358" y="80"/>
                  </a:lnTo>
                  <a:lnTo>
                    <a:pt x="358" y="83"/>
                  </a:lnTo>
                  <a:lnTo>
                    <a:pt x="362" y="84"/>
                  </a:lnTo>
                  <a:lnTo>
                    <a:pt x="366" y="87"/>
                  </a:lnTo>
                  <a:lnTo>
                    <a:pt x="366" y="82"/>
                  </a:lnTo>
                  <a:lnTo>
                    <a:pt x="366" y="76"/>
                  </a:lnTo>
                  <a:lnTo>
                    <a:pt x="364" y="75"/>
                  </a:lnTo>
                  <a:lnTo>
                    <a:pt x="362" y="66"/>
                  </a:lnTo>
                  <a:lnTo>
                    <a:pt x="359" y="57"/>
                  </a:lnTo>
                  <a:lnTo>
                    <a:pt x="354" y="49"/>
                  </a:lnTo>
                  <a:lnTo>
                    <a:pt x="351" y="50"/>
                  </a:lnTo>
                  <a:lnTo>
                    <a:pt x="350" y="50"/>
                  </a:lnTo>
                  <a:lnTo>
                    <a:pt x="350" y="49"/>
                  </a:lnTo>
                  <a:lnTo>
                    <a:pt x="350" y="48"/>
                  </a:lnTo>
                  <a:lnTo>
                    <a:pt x="347" y="46"/>
                  </a:lnTo>
                  <a:close/>
                  <a:moveTo>
                    <a:pt x="426" y="44"/>
                  </a:moveTo>
                  <a:lnTo>
                    <a:pt x="423" y="45"/>
                  </a:lnTo>
                  <a:lnTo>
                    <a:pt x="421" y="46"/>
                  </a:lnTo>
                  <a:lnTo>
                    <a:pt x="418" y="49"/>
                  </a:lnTo>
                  <a:lnTo>
                    <a:pt x="418" y="53"/>
                  </a:lnTo>
                  <a:lnTo>
                    <a:pt x="417" y="55"/>
                  </a:lnTo>
                  <a:lnTo>
                    <a:pt x="417" y="57"/>
                  </a:lnTo>
                  <a:lnTo>
                    <a:pt x="417" y="59"/>
                  </a:lnTo>
                  <a:lnTo>
                    <a:pt x="417" y="61"/>
                  </a:lnTo>
                  <a:lnTo>
                    <a:pt x="422" y="62"/>
                  </a:lnTo>
                  <a:lnTo>
                    <a:pt x="425" y="65"/>
                  </a:lnTo>
                  <a:lnTo>
                    <a:pt x="427" y="68"/>
                  </a:lnTo>
                  <a:lnTo>
                    <a:pt x="429" y="72"/>
                  </a:lnTo>
                  <a:lnTo>
                    <a:pt x="430" y="76"/>
                  </a:lnTo>
                  <a:lnTo>
                    <a:pt x="430" y="82"/>
                  </a:lnTo>
                  <a:lnTo>
                    <a:pt x="438" y="76"/>
                  </a:lnTo>
                  <a:lnTo>
                    <a:pt x="436" y="72"/>
                  </a:lnTo>
                  <a:lnTo>
                    <a:pt x="435" y="68"/>
                  </a:lnTo>
                  <a:lnTo>
                    <a:pt x="432" y="66"/>
                  </a:lnTo>
                  <a:lnTo>
                    <a:pt x="430" y="63"/>
                  </a:lnTo>
                  <a:lnTo>
                    <a:pt x="427" y="61"/>
                  </a:lnTo>
                  <a:lnTo>
                    <a:pt x="423" y="58"/>
                  </a:lnTo>
                  <a:lnTo>
                    <a:pt x="423" y="55"/>
                  </a:lnTo>
                  <a:lnTo>
                    <a:pt x="422" y="53"/>
                  </a:lnTo>
                  <a:lnTo>
                    <a:pt x="423" y="50"/>
                  </a:lnTo>
                  <a:lnTo>
                    <a:pt x="426" y="49"/>
                  </a:lnTo>
                  <a:lnTo>
                    <a:pt x="427" y="49"/>
                  </a:lnTo>
                  <a:lnTo>
                    <a:pt x="427" y="50"/>
                  </a:lnTo>
                  <a:lnTo>
                    <a:pt x="427" y="51"/>
                  </a:lnTo>
                  <a:lnTo>
                    <a:pt x="426" y="53"/>
                  </a:lnTo>
                  <a:lnTo>
                    <a:pt x="426" y="54"/>
                  </a:lnTo>
                  <a:lnTo>
                    <a:pt x="427" y="57"/>
                  </a:lnTo>
                  <a:lnTo>
                    <a:pt x="430" y="58"/>
                  </a:lnTo>
                  <a:lnTo>
                    <a:pt x="432" y="59"/>
                  </a:lnTo>
                  <a:lnTo>
                    <a:pt x="434" y="61"/>
                  </a:lnTo>
                  <a:lnTo>
                    <a:pt x="436" y="62"/>
                  </a:lnTo>
                  <a:lnTo>
                    <a:pt x="438" y="65"/>
                  </a:lnTo>
                  <a:lnTo>
                    <a:pt x="440" y="68"/>
                  </a:lnTo>
                  <a:lnTo>
                    <a:pt x="442" y="74"/>
                  </a:lnTo>
                  <a:lnTo>
                    <a:pt x="446" y="72"/>
                  </a:lnTo>
                  <a:lnTo>
                    <a:pt x="449" y="71"/>
                  </a:lnTo>
                  <a:lnTo>
                    <a:pt x="444" y="59"/>
                  </a:lnTo>
                  <a:lnTo>
                    <a:pt x="436" y="49"/>
                  </a:lnTo>
                  <a:lnTo>
                    <a:pt x="432" y="46"/>
                  </a:lnTo>
                  <a:lnTo>
                    <a:pt x="430" y="45"/>
                  </a:lnTo>
                  <a:lnTo>
                    <a:pt x="426" y="44"/>
                  </a:lnTo>
                  <a:close/>
                  <a:moveTo>
                    <a:pt x="262" y="42"/>
                  </a:moveTo>
                  <a:lnTo>
                    <a:pt x="256" y="44"/>
                  </a:lnTo>
                  <a:lnTo>
                    <a:pt x="249" y="48"/>
                  </a:lnTo>
                  <a:lnTo>
                    <a:pt x="245" y="54"/>
                  </a:lnTo>
                  <a:lnTo>
                    <a:pt x="244" y="58"/>
                  </a:lnTo>
                  <a:lnTo>
                    <a:pt x="244" y="62"/>
                  </a:lnTo>
                  <a:lnTo>
                    <a:pt x="241" y="65"/>
                  </a:lnTo>
                  <a:lnTo>
                    <a:pt x="245" y="67"/>
                  </a:lnTo>
                  <a:lnTo>
                    <a:pt x="249" y="70"/>
                  </a:lnTo>
                  <a:lnTo>
                    <a:pt x="252" y="74"/>
                  </a:lnTo>
                  <a:lnTo>
                    <a:pt x="254" y="74"/>
                  </a:lnTo>
                  <a:lnTo>
                    <a:pt x="256" y="71"/>
                  </a:lnTo>
                  <a:lnTo>
                    <a:pt x="256" y="68"/>
                  </a:lnTo>
                  <a:lnTo>
                    <a:pt x="256" y="66"/>
                  </a:lnTo>
                  <a:lnTo>
                    <a:pt x="256" y="63"/>
                  </a:lnTo>
                  <a:lnTo>
                    <a:pt x="256" y="61"/>
                  </a:lnTo>
                  <a:lnTo>
                    <a:pt x="256" y="58"/>
                  </a:lnTo>
                  <a:lnTo>
                    <a:pt x="257" y="55"/>
                  </a:lnTo>
                  <a:lnTo>
                    <a:pt x="260" y="51"/>
                  </a:lnTo>
                  <a:lnTo>
                    <a:pt x="262" y="49"/>
                  </a:lnTo>
                  <a:lnTo>
                    <a:pt x="267" y="49"/>
                  </a:lnTo>
                  <a:lnTo>
                    <a:pt x="267" y="49"/>
                  </a:lnTo>
                  <a:lnTo>
                    <a:pt x="269" y="50"/>
                  </a:lnTo>
                  <a:lnTo>
                    <a:pt x="267" y="50"/>
                  </a:lnTo>
                  <a:lnTo>
                    <a:pt x="264" y="53"/>
                  </a:lnTo>
                  <a:lnTo>
                    <a:pt x="262" y="54"/>
                  </a:lnTo>
                  <a:lnTo>
                    <a:pt x="261" y="58"/>
                  </a:lnTo>
                  <a:lnTo>
                    <a:pt x="260" y="61"/>
                  </a:lnTo>
                  <a:lnTo>
                    <a:pt x="260" y="65"/>
                  </a:lnTo>
                  <a:lnTo>
                    <a:pt x="261" y="68"/>
                  </a:lnTo>
                  <a:lnTo>
                    <a:pt x="260" y="74"/>
                  </a:lnTo>
                  <a:lnTo>
                    <a:pt x="258" y="75"/>
                  </a:lnTo>
                  <a:lnTo>
                    <a:pt x="256" y="78"/>
                  </a:lnTo>
                  <a:lnTo>
                    <a:pt x="254" y="79"/>
                  </a:lnTo>
                  <a:lnTo>
                    <a:pt x="256" y="83"/>
                  </a:lnTo>
                  <a:lnTo>
                    <a:pt x="256" y="88"/>
                  </a:lnTo>
                  <a:lnTo>
                    <a:pt x="258" y="83"/>
                  </a:lnTo>
                  <a:lnTo>
                    <a:pt x="261" y="80"/>
                  </a:lnTo>
                  <a:lnTo>
                    <a:pt x="265" y="76"/>
                  </a:lnTo>
                  <a:lnTo>
                    <a:pt x="265" y="76"/>
                  </a:lnTo>
                  <a:lnTo>
                    <a:pt x="267" y="74"/>
                  </a:lnTo>
                  <a:lnTo>
                    <a:pt x="270" y="70"/>
                  </a:lnTo>
                  <a:lnTo>
                    <a:pt x="271" y="66"/>
                  </a:lnTo>
                  <a:lnTo>
                    <a:pt x="273" y="62"/>
                  </a:lnTo>
                  <a:lnTo>
                    <a:pt x="274" y="58"/>
                  </a:lnTo>
                  <a:lnTo>
                    <a:pt x="274" y="54"/>
                  </a:lnTo>
                  <a:lnTo>
                    <a:pt x="271" y="49"/>
                  </a:lnTo>
                  <a:lnTo>
                    <a:pt x="269" y="46"/>
                  </a:lnTo>
                  <a:lnTo>
                    <a:pt x="262" y="42"/>
                  </a:lnTo>
                  <a:close/>
                  <a:moveTo>
                    <a:pt x="465" y="38"/>
                  </a:moveTo>
                  <a:lnTo>
                    <a:pt x="465" y="45"/>
                  </a:lnTo>
                  <a:lnTo>
                    <a:pt x="468" y="45"/>
                  </a:lnTo>
                  <a:lnTo>
                    <a:pt x="465" y="38"/>
                  </a:lnTo>
                  <a:close/>
                  <a:moveTo>
                    <a:pt x="405" y="38"/>
                  </a:moveTo>
                  <a:lnTo>
                    <a:pt x="402" y="38"/>
                  </a:lnTo>
                  <a:lnTo>
                    <a:pt x="400" y="38"/>
                  </a:lnTo>
                  <a:lnTo>
                    <a:pt x="396" y="41"/>
                  </a:lnTo>
                  <a:lnTo>
                    <a:pt x="394" y="42"/>
                  </a:lnTo>
                  <a:lnTo>
                    <a:pt x="391" y="50"/>
                  </a:lnTo>
                  <a:lnTo>
                    <a:pt x="388" y="58"/>
                  </a:lnTo>
                  <a:lnTo>
                    <a:pt x="388" y="66"/>
                  </a:lnTo>
                  <a:lnTo>
                    <a:pt x="392" y="70"/>
                  </a:lnTo>
                  <a:lnTo>
                    <a:pt x="394" y="74"/>
                  </a:lnTo>
                  <a:lnTo>
                    <a:pt x="397" y="79"/>
                  </a:lnTo>
                  <a:lnTo>
                    <a:pt x="397" y="78"/>
                  </a:lnTo>
                  <a:lnTo>
                    <a:pt x="396" y="78"/>
                  </a:lnTo>
                  <a:lnTo>
                    <a:pt x="396" y="75"/>
                  </a:lnTo>
                  <a:lnTo>
                    <a:pt x="397" y="75"/>
                  </a:lnTo>
                  <a:lnTo>
                    <a:pt x="400" y="72"/>
                  </a:lnTo>
                  <a:lnTo>
                    <a:pt x="401" y="70"/>
                  </a:lnTo>
                  <a:lnTo>
                    <a:pt x="400" y="67"/>
                  </a:lnTo>
                  <a:lnTo>
                    <a:pt x="400" y="65"/>
                  </a:lnTo>
                  <a:lnTo>
                    <a:pt x="398" y="62"/>
                  </a:lnTo>
                  <a:lnTo>
                    <a:pt x="397" y="59"/>
                  </a:lnTo>
                  <a:lnTo>
                    <a:pt x="397" y="57"/>
                  </a:lnTo>
                  <a:lnTo>
                    <a:pt x="397" y="54"/>
                  </a:lnTo>
                  <a:lnTo>
                    <a:pt x="397" y="50"/>
                  </a:lnTo>
                  <a:lnTo>
                    <a:pt x="398" y="49"/>
                  </a:lnTo>
                  <a:lnTo>
                    <a:pt x="401" y="46"/>
                  </a:lnTo>
                  <a:lnTo>
                    <a:pt x="402" y="46"/>
                  </a:lnTo>
                  <a:lnTo>
                    <a:pt x="402" y="48"/>
                  </a:lnTo>
                  <a:lnTo>
                    <a:pt x="404" y="49"/>
                  </a:lnTo>
                  <a:lnTo>
                    <a:pt x="402" y="49"/>
                  </a:lnTo>
                  <a:lnTo>
                    <a:pt x="401" y="51"/>
                  </a:lnTo>
                  <a:lnTo>
                    <a:pt x="400" y="54"/>
                  </a:lnTo>
                  <a:lnTo>
                    <a:pt x="401" y="57"/>
                  </a:lnTo>
                  <a:lnTo>
                    <a:pt x="402" y="61"/>
                  </a:lnTo>
                  <a:lnTo>
                    <a:pt x="404" y="63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4" y="62"/>
                  </a:lnTo>
                  <a:lnTo>
                    <a:pt x="413" y="58"/>
                  </a:lnTo>
                  <a:lnTo>
                    <a:pt x="413" y="54"/>
                  </a:lnTo>
                  <a:lnTo>
                    <a:pt x="413" y="51"/>
                  </a:lnTo>
                  <a:lnTo>
                    <a:pt x="413" y="49"/>
                  </a:lnTo>
                  <a:lnTo>
                    <a:pt x="414" y="48"/>
                  </a:lnTo>
                  <a:lnTo>
                    <a:pt x="414" y="46"/>
                  </a:lnTo>
                  <a:lnTo>
                    <a:pt x="413" y="42"/>
                  </a:lnTo>
                  <a:lnTo>
                    <a:pt x="411" y="40"/>
                  </a:lnTo>
                  <a:lnTo>
                    <a:pt x="409" y="38"/>
                  </a:lnTo>
                  <a:lnTo>
                    <a:pt x="405" y="38"/>
                  </a:lnTo>
                  <a:close/>
                  <a:moveTo>
                    <a:pt x="139" y="36"/>
                  </a:moveTo>
                  <a:lnTo>
                    <a:pt x="135" y="37"/>
                  </a:lnTo>
                  <a:lnTo>
                    <a:pt x="131" y="38"/>
                  </a:lnTo>
                  <a:lnTo>
                    <a:pt x="129" y="41"/>
                  </a:lnTo>
                  <a:lnTo>
                    <a:pt x="127" y="44"/>
                  </a:lnTo>
                  <a:lnTo>
                    <a:pt x="126" y="48"/>
                  </a:lnTo>
                  <a:lnTo>
                    <a:pt x="125" y="51"/>
                  </a:lnTo>
                  <a:lnTo>
                    <a:pt x="125" y="51"/>
                  </a:lnTo>
                  <a:lnTo>
                    <a:pt x="125" y="53"/>
                  </a:lnTo>
                  <a:lnTo>
                    <a:pt x="129" y="58"/>
                  </a:lnTo>
                  <a:lnTo>
                    <a:pt x="133" y="55"/>
                  </a:lnTo>
                  <a:lnTo>
                    <a:pt x="137" y="54"/>
                  </a:lnTo>
                  <a:lnTo>
                    <a:pt x="138" y="54"/>
                  </a:lnTo>
                  <a:lnTo>
                    <a:pt x="138" y="51"/>
                  </a:lnTo>
                  <a:lnTo>
                    <a:pt x="137" y="50"/>
                  </a:lnTo>
                  <a:lnTo>
                    <a:pt x="137" y="48"/>
                  </a:lnTo>
                  <a:lnTo>
                    <a:pt x="137" y="45"/>
                  </a:lnTo>
                  <a:lnTo>
                    <a:pt x="137" y="44"/>
                  </a:lnTo>
                  <a:lnTo>
                    <a:pt x="138" y="41"/>
                  </a:lnTo>
                  <a:lnTo>
                    <a:pt x="139" y="40"/>
                  </a:lnTo>
                  <a:lnTo>
                    <a:pt x="142" y="40"/>
                  </a:lnTo>
                  <a:lnTo>
                    <a:pt x="143" y="41"/>
                  </a:lnTo>
                  <a:lnTo>
                    <a:pt x="143" y="42"/>
                  </a:lnTo>
                  <a:lnTo>
                    <a:pt x="143" y="44"/>
                  </a:lnTo>
                  <a:lnTo>
                    <a:pt x="142" y="44"/>
                  </a:lnTo>
                  <a:lnTo>
                    <a:pt x="141" y="42"/>
                  </a:lnTo>
                  <a:lnTo>
                    <a:pt x="141" y="44"/>
                  </a:lnTo>
                  <a:lnTo>
                    <a:pt x="141" y="45"/>
                  </a:lnTo>
                  <a:lnTo>
                    <a:pt x="141" y="46"/>
                  </a:lnTo>
                  <a:lnTo>
                    <a:pt x="141" y="48"/>
                  </a:lnTo>
                  <a:lnTo>
                    <a:pt x="142" y="50"/>
                  </a:lnTo>
                  <a:lnTo>
                    <a:pt x="142" y="51"/>
                  </a:lnTo>
                  <a:lnTo>
                    <a:pt x="142" y="54"/>
                  </a:lnTo>
                  <a:lnTo>
                    <a:pt x="143" y="54"/>
                  </a:lnTo>
                  <a:lnTo>
                    <a:pt x="148" y="55"/>
                  </a:lnTo>
                  <a:lnTo>
                    <a:pt x="152" y="59"/>
                  </a:lnTo>
                  <a:lnTo>
                    <a:pt x="154" y="50"/>
                  </a:lnTo>
                  <a:lnTo>
                    <a:pt x="152" y="44"/>
                  </a:lnTo>
                  <a:lnTo>
                    <a:pt x="146" y="37"/>
                  </a:lnTo>
                  <a:lnTo>
                    <a:pt x="143" y="36"/>
                  </a:lnTo>
                  <a:lnTo>
                    <a:pt x="139" y="36"/>
                  </a:lnTo>
                  <a:close/>
                  <a:moveTo>
                    <a:pt x="167" y="36"/>
                  </a:moveTo>
                  <a:lnTo>
                    <a:pt x="163" y="36"/>
                  </a:lnTo>
                  <a:lnTo>
                    <a:pt x="160" y="37"/>
                  </a:lnTo>
                  <a:lnTo>
                    <a:pt x="158" y="40"/>
                  </a:lnTo>
                  <a:lnTo>
                    <a:pt x="158" y="42"/>
                  </a:lnTo>
                  <a:lnTo>
                    <a:pt x="159" y="48"/>
                  </a:lnTo>
                  <a:lnTo>
                    <a:pt x="159" y="53"/>
                  </a:lnTo>
                  <a:lnTo>
                    <a:pt x="158" y="58"/>
                  </a:lnTo>
                  <a:lnTo>
                    <a:pt x="156" y="63"/>
                  </a:lnTo>
                  <a:lnTo>
                    <a:pt x="159" y="67"/>
                  </a:lnTo>
                  <a:lnTo>
                    <a:pt x="160" y="71"/>
                  </a:lnTo>
                  <a:lnTo>
                    <a:pt x="160" y="74"/>
                  </a:lnTo>
                  <a:lnTo>
                    <a:pt x="161" y="70"/>
                  </a:lnTo>
                  <a:lnTo>
                    <a:pt x="164" y="66"/>
                  </a:lnTo>
                  <a:lnTo>
                    <a:pt x="168" y="63"/>
                  </a:lnTo>
                  <a:lnTo>
                    <a:pt x="172" y="62"/>
                  </a:lnTo>
                  <a:lnTo>
                    <a:pt x="176" y="61"/>
                  </a:lnTo>
                  <a:lnTo>
                    <a:pt x="180" y="62"/>
                  </a:lnTo>
                  <a:lnTo>
                    <a:pt x="180" y="57"/>
                  </a:lnTo>
                  <a:lnTo>
                    <a:pt x="180" y="51"/>
                  </a:lnTo>
                  <a:lnTo>
                    <a:pt x="178" y="48"/>
                  </a:lnTo>
                  <a:lnTo>
                    <a:pt x="177" y="42"/>
                  </a:lnTo>
                  <a:lnTo>
                    <a:pt x="175" y="40"/>
                  </a:lnTo>
                  <a:lnTo>
                    <a:pt x="172" y="37"/>
                  </a:lnTo>
                  <a:lnTo>
                    <a:pt x="169" y="36"/>
                  </a:lnTo>
                  <a:lnTo>
                    <a:pt x="167" y="36"/>
                  </a:lnTo>
                  <a:close/>
                  <a:moveTo>
                    <a:pt x="189" y="34"/>
                  </a:moveTo>
                  <a:lnTo>
                    <a:pt x="186" y="36"/>
                  </a:lnTo>
                  <a:lnTo>
                    <a:pt x="184" y="38"/>
                  </a:lnTo>
                  <a:lnTo>
                    <a:pt x="182" y="44"/>
                  </a:lnTo>
                  <a:lnTo>
                    <a:pt x="185" y="50"/>
                  </a:lnTo>
                  <a:lnTo>
                    <a:pt x="185" y="57"/>
                  </a:lnTo>
                  <a:lnTo>
                    <a:pt x="184" y="63"/>
                  </a:lnTo>
                  <a:lnTo>
                    <a:pt x="186" y="65"/>
                  </a:lnTo>
                  <a:lnTo>
                    <a:pt x="189" y="67"/>
                  </a:lnTo>
                  <a:lnTo>
                    <a:pt x="192" y="71"/>
                  </a:lnTo>
                  <a:lnTo>
                    <a:pt x="193" y="75"/>
                  </a:lnTo>
                  <a:lnTo>
                    <a:pt x="193" y="80"/>
                  </a:lnTo>
                  <a:lnTo>
                    <a:pt x="195" y="79"/>
                  </a:lnTo>
                  <a:lnTo>
                    <a:pt x="199" y="79"/>
                  </a:lnTo>
                  <a:lnTo>
                    <a:pt x="205" y="79"/>
                  </a:lnTo>
                  <a:lnTo>
                    <a:pt x="209" y="79"/>
                  </a:lnTo>
                  <a:lnTo>
                    <a:pt x="213" y="79"/>
                  </a:lnTo>
                  <a:lnTo>
                    <a:pt x="211" y="76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09" y="65"/>
                  </a:lnTo>
                  <a:lnTo>
                    <a:pt x="206" y="55"/>
                  </a:lnTo>
                  <a:lnTo>
                    <a:pt x="203" y="50"/>
                  </a:lnTo>
                  <a:lnTo>
                    <a:pt x="199" y="45"/>
                  </a:lnTo>
                  <a:lnTo>
                    <a:pt x="195" y="38"/>
                  </a:lnTo>
                  <a:lnTo>
                    <a:pt x="192" y="36"/>
                  </a:lnTo>
                  <a:lnTo>
                    <a:pt x="189" y="34"/>
                  </a:lnTo>
                  <a:close/>
                  <a:moveTo>
                    <a:pt x="228" y="31"/>
                  </a:moveTo>
                  <a:lnTo>
                    <a:pt x="223" y="33"/>
                  </a:lnTo>
                  <a:lnTo>
                    <a:pt x="218" y="38"/>
                  </a:lnTo>
                  <a:lnTo>
                    <a:pt x="214" y="45"/>
                  </a:lnTo>
                  <a:lnTo>
                    <a:pt x="211" y="51"/>
                  </a:lnTo>
                  <a:lnTo>
                    <a:pt x="210" y="51"/>
                  </a:lnTo>
                  <a:lnTo>
                    <a:pt x="210" y="53"/>
                  </a:lnTo>
                  <a:lnTo>
                    <a:pt x="213" y="61"/>
                  </a:lnTo>
                  <a:lnTo>
                    <a:pt x="215" y="70"/>
                  </a:lnTo>
                  <a:lnTo>
                    <a:pt x="216" y="70"/>
                  </a:lnTo>
                  <a:lnTo>
                    <a:pt x="219" y="68"/>
                  </a:lnTo>
                  <a:lnTo>
                    <a:pt x="220" y="68"/>
                  </a:lnTo>
                  <a:lnTo>
                    <a:pt x="222" y="66"/>
                  </a:lnTo>
                  <a:lnTo>
                    <a:pt x="222" y="65"/>
                  </a:lnTo>
                  <a:lnTo>
                    <a:pt x="222" y="62"/>
                  </a:lnTo>
                  <a:lnTo>
                    <a:pt x="222" y="58"/>
                  </a:lnTo>
                  <a:lnTo>
                    <a:pt x="220" y="55"/>
                  </a:lnTo>
                  <a:lnTo>
                    <a:pt x="220" y="53"/>
                  </a:lnTo>
                  <a:lnTo>
                    <a:pt x="220" y="50"/>
                  </a:lnTo>
                  <a:lnTo>
                    <a:pt x="220" y="49"/>
                  </a:lnTo>
                  <a:lnTo>
                    <a:pt x="222" y="44"/>
                  </a:lnTo>
                  <a:lnTo>
                    <a:pt x="226" y="41"/>
                  </a:lnTo>
                  <a:lnTo>
                    <a:pt x="230" y="38"/>
                  </a:lnTo>
                  <a:lnTo>
                    <a:pt x="231" y="38"/>
                  </a:lnTo>
                  <a:lnTo>
                    <a:pt x="232" y="40"/>
                  </a:lnTo>
                  <a:lnTo>
                    <a:pt x="232" y="41"/>
                  </a:lnTo>
                  <a:lnTo>
                    <a:pt x="231" y="41"/>
                  </a:lnTo>
                  <a:lnTo>
                    <a:pt x="226" y="46"/>
                  </a:lnTo>
                  <a:lnTo>
                    <a:pt x="226" y="53"/>
                  </a:lnTo>
                  <a:lnTo>
                    <a:pt x="227" y="61"/>
                  </a:lnTo>
                  <a:lnTo>
                    <a:pt x="227" y="67"/>
                  </a:lnTo>
                  <a:lnTo>
                    <a:pt x="231" y="65"/>
                  </a:lnTo>
                  <a:lnTo>
                    <a:pt x="235" y="63"/>
                  </a:lnTo>
                  <a:lnTo>
                    <a:pt x="236" y="63"/>
                  </a:lnTo>
                  <a:lnTo>
                    <a:pt x="236" y="63"/>
                  </a:lnTo>
                  <a:lnTo>
                    <a:pt x="237" y="62"/>
                  </a:lnTo>
                  <a:lnTo>
                    <a:pt x="237" y="62"/>
                  </a:lnTo>
                  <a:lnTo>
                    <a:pt x="237" y="61"/>
                  </a:lnTo>
                  <a:lnTo>
                    <a:pt x="239" y="58"/>
                  </a:lnTo>
                  <a:lnTo>
                    <a:pt x="240" y="53"/>
                  </a:lnTo>
                  <a:lnTo>
                    <a:pt x="240" y="49"/>
                  </a:lnTo>
                  <a:lnTo>
                    <a:pt x="240" y="45"/>
                  </a:lnTo>
                  <a:lnTo>
                    <a:pt x="240" y="41"/>
                  </a:lnTo>
                  <a:lnTo>
                    <a:pt x="237" y="37"/>
                  </a:lnTo>
                  <a:lnTo>
                    <a:pt x="235" y="34"/>
                  </a:lnTo>
                  <a:lnTo>
                    <a:pt x="228" y="31"/>
                  </a:lnTo>
                  <a:close/>
                  <a:moveTo>
                    <a:pt x="320" y="27"/>
                  </a:moveTo>
                  <a:lnTo>
                    <a:pt x="317" y="27"/>
                  </a:lnTo>
                  <a:lnTo>
                    <a:pt x="315" y="28"/>
                  </a:lnTo>
                  <a:lnTo>
                    <a:pt x="312" y="31"/>
                  </a:lnTo>
                  <a:lnTo>
                    <a:pt x="311" y="34"/>
                  </a:lnTo>
                  <a:lnTo>
                    <a:pt x="311" y="38"/>
                  </a:lnTo>
                  <a:lnTo>
                    <a:pt x="311" y="42"/>
                  </a:lnTo>
                  <a:lnTo>
                    <a:pt x="312" y="46"/>
                  </a:lnTo>
                  <a:lnTo>
                    <a:pt x="315" y="50"/>
                  </a:lnTo>
                  <a:lnTo>
                    <a:pt x="315" y="51"/>
                  </a:lnTo>
                  <a:lnTo>
                    <a:pt x="319" y="51"/>
                  </a:lnTo>
                  <a:lnTo>
                    <a:pt x="321" y="53"/>
                  </a:lnTo>
                  <a:lnTo>
                    <a:pt x="326" y="57"/>
                  </a:lnTo>
                  <a:lnTo>
                    <a:pt x="332" y="61"/>
                  </a:lnTo>
                  <a:lnTo>
                    <a:pt x="333" y="58"/>
                  </a:lnTo>
                  <a:lnTo>
                    <a:pt x="332" y="57"/>
                  </a:lnTo>
                  <a:lnTo>
                    <a:pt x="332" y="55"/>
                  </a:lnTo>
                  <a:lnTo>
                    <a:pt x="332" y="54"/>
                  </a:lnTo>
                  <a:lnTo>
                    <a:pt x="330" y="51"/>
                  </a:lnTo>
                  <a:lnTo>
                    <a:pt x="328" y="50"/>
                  </a:lnTo>
                  <a:lnTo>
                    <a:pt x="324" y="48"/>
                  </a:lnTo>
                  <a:lnTo>
                    <a:pt x="321" y="46"/>
                  </a:lnTo>
                  <a:lnTo>
                    <a:pt x="319" y="44"/>
                  </a:lnTo>
                  <a:lnTo>
                    <a:pt x="317" y="41"/>
                  </a:lnTo>
                  <a:lnTo>
                    <a:pt x="317" y="38"/>
                  </a:lnTo>
                  <a:lnTo>
                    <a:pt x="317" y="36"/>
                  </a:lnTo>
                  <a:lnTo>
                    <a:pt x="320" y="33"/>
                  </a:lnTo>
                  <a:lnTo>
                    <a:pt x="321" y="33"/>
                  </a:lnTo>
                  <a:lnTo>
                    <a:pt x="321" y="34"/>
                  </a:lnTo>
                  <a:lnTo>
                    <a:pt x="321" y="34"/>
                  </a:lnTo>
                  <a:lnTo>
                    <a:pt x="320" y="37"/>
                  </a:lnTo>
                  <a:lnTo>
                    <a:pt x="320" y="40"/>
                  </a:lnTo>
                  <a:lnTo>
                    <a:pt x="321" y="41"/>
                  </a:lnTo>
                  <a:lnTo>
                    <a:pt x="324" y="42"/>
                  </a:lnTo>
                  <a:lnTo>
                    <a:pt x="326" y="45"/>
                  </a:lnTo>
                  <a:lnTo>
                    <a:pt x="329" y="46"/>
                  </a:lnTo>
                  <a:lnTo>
                    <a:pt x="330" y="46"/>
                  </a:lnTo>
                  <a:lnTo>
                    <a:pt x="333" y="49"/>
                  </a:lnTo>
                  <a:lnTo>
                    <a:pt x="334" y="50"/>
                  </a:lnTo>
                  <a:lnTo>
                    <a:pt x="336" y="51"/>
                  </a:lnTo>
                  <a:lnTo>
                    <a:pt x="337" y="48"/>
                  </a:lnTo>
                  <a:lnTo>
                    <a:pt x="338" y="46"/>
                  </a:lnTo>
                  <a:lnTo>
                    <a:pt x="336" y="42"/>
                  </a:lnTo>
                  <a:lnTo>
                    <a:pt x="333" y="38"/>
                  </a:lnTo>
                  <a:lnTo>
                    <a:pt x="330" y="34"/>
                  </a:lnTo>
                  <a:lnTo>
                    <a:pt x="329" y="32"/>
                  </a:lnTo>
                  <a:lnTo>
                    <a:pt x="326" y="29"/>
                  </a:lnTo>
                  <a:lnTo>
                    <a:pt x="322" y="28"/>
                  </a:lnTo>
                  <a:lnTo>
                    <a:pt x="320" y="27"/>
                  </a:lnTo>
                  <a:close/>
                  <a:moveTo>
                    <a:pt x="474" y="27"/>
                  </a:moveTo>
                  <a:lnTo>
                    <a:pt x="472" y="27"/>
                  </a:lnTo>
                  <a:lnTo>
                    <a:pt x="470" y="28"/>
                  </a:lnTo>
                  <a:lnTo>
                    <a:pt x="468" y="31"/>
                  </a:lnTo>
                  <a:lnTo>
                    <a:pt x="468" y="33"/>
                  </a:lnTo>
                  <a:lnTo>
                    <a:pt x="468" y="37"/>
                  </a:lnTo>
                  <a:lnTo>
                    <a:pt x="469" y="41"/>
                  </a:lnTo>
                  <a:lnTo>
                    <a:pt x="470" y="44"/>
                  </a:lnTo>
                  <a:lnTo>
                    <a:pt x="470" y="45"/>
                  </a:lnTo>
                  <a:lnTo>
                    <a:pt x="472" y="45"/>
                  </a:lnTo>
                  <a:lnTo>
                    <a:pt x="476" y="46"/>
                  </a:lnTo>
                  <a:lnTo>
                    <a:pt x="480" y="49"/>
                  </a:lnTo>
                  <a:lnTo>
                    <a:pt x="482" y="51"/>
                  </a:lnTo>
                  <a:lnTo>
                    <a:pt x="485" y="55"/>
                  </a:lnTo>
                  <a:lnTo>
                    <a:pt x="489" y="62"/>
                  </a:lnTo>
                  <a:lnTo>
                    <a:pt x="490" y="59"/>
                  </a:lnTo>
                  <a:lnTo>
                    <a:pt x="489" y="59"/>
                  </a:lnTo>
                  <a:lnTo>
                    <a:pt x="489" y="59"/>
                  </a:lnTo>
                  <a:lnTo>
                    <a:pt x="487" y="55"/>
                  </a:lnTo>
                  <a:lnTo>
                    <a:pt x="486" y="53"/>
                  </a:lnTo>
                  <a:lnTo>
                    <a:pt x="485" y="49"/>
                  </a:lnTo>
                  <a:lnTo>
                    <a:pt x="481" y="46"/>
                  </a:lnTo>
                  <a:lnTo>
                    <a:pt x="478" y="45"/>
                  </a:lnTo>
                  <a:lnTo>
                    <a:pt x="474" y="44"/>
                  </a:lnTo>
                  <a:lnTo>
                    <a:pt x="473" y="41"/>
                  </a:lnTo>
                  <a:lnTo>
                    <a:pt x="472" y="40"/>
                  </a:lnTo>
                  <a:lnTo>
                    <a:pt x="472" y="37"/>
                  </a:lnTo>
                  <a:lnTo>
                    <a:pt x="473" y="36"/>
                  </a:lnTo>
                  <a:lnTo>
                    <a:pt x="474" y="33"/>
                  </a:lnTo>
                  <a:lnTo>
                    <a:pt x="476" y="33"/>
                  </a:lnTo>
                  <a:lnTo>
                    <a:pt x="477" y="34"/>
                  </a:lnTo>
                  <a:lnTo>
                    <a:pt x="476" y="36"/>
                  </a:lnTo>
                  <a:lnTo>
                    <a:pt x="476" y="37"/>
                  </a:lnTo>
                  <a:lnTo>
                    <a:pt x="476" y="38"/>
                  </a:lnTo>
                  <a:lnTo>
                    <a:pt x="477" y="40"/>
                  </a:lnTo>
                  <a:lnTo>
                    <a:pt x="480" y="41"/>
                  </a:lnTo>
                  <a:lnTo>
                    <a:pt x="482" y="42"/>
                  </a:lnTo>
                  <a:lnTo>
                    <a:pt x="483" y="42"/>
                  </a:lnTo>
                  <a:lnTo>
                    <a:pt x="486" y="44"/>
                  </a:lnTo>
                  <a:lnTo>
                    <a:pt x="489" y="46"/>
                  </a:lnTo>
                  <a:lnTo>
                    <a:pt x="491" y="50"/>
                  </a:lnTo>
                  <a:lnTo>
                    <a:pt x="491" y="55"/>
                  </a:lnTo>
                  <a:lnTo>
                    <a:pt x="494" y="51"/>
                  </a:lnTo>
                  <a:lnTo>
                    <a:pt x="497" y="49"/>
                  </a:lnTo>
                  <a:lnTo>
                    <a:pt x="497" y="48"/>
                  </a:lnTo>
                  <a:lnTo>
                    <a:pt x="497" y="46"/>
                  </a:lnTo>
                  <a:lnTo>
                    <a:pt x="497" y="46"/>
                  </a:lnTo>
                  <a:lnTo>
                    <a:pt x="494" y="44"/>
                  </a:lnTo>
                  <a:lnTo>
                    <a:pt x="493" y="41"/>
                  </a:lnTo>
                  <a:lnTo>
                    <a:pt x="490" y="38"/>
                  </a:lnTo>
                  <a:lnTo>
                    <a:pt x="489" y="36"/>
                  </a:lnTo>
                  <a:lnTo>
                    <a:pt x="486" y="33"/>
                  </a:lnTo>
                  <a:lnTo>
                    <a:pt x="483" y="31"/>
                  </a:lnTo>
                  <a:lnTo>
                    <a:pt x="481" y="28"/>
                  </a:lnTo>
                  <a:lnTo>
                    <a:pt x="478" y="27"/>
                  </a:lnTo>
                  <a:lnTo>
                    <a:pt x="474" y="27"/>
                  </a:lnTo>
                  <a:close/>
                  <a:moveTo>
                    <a:pt x="377" y="23"/>
                  </a:moveTo>
                  <a:lnTo>
                    <a:pt x="374" y="23"/>
                  </a:lnTo>
                  <a:lnTo>
                    <a:pt x="371" y="25"/>
                  </a:lnTo>
                  <a:lnTo>
                    <a:pt x="364" y="31"/>
                  </a:lnTo>
                  <a:lnTo>
                    <a:pt x="362" y="40"/>
                  </a:lnTo>
                  <a:lnTo>
                    <a:pt x="359" y="48"/>
                  </a:lnTo>
                  <a:lnTo>
                    <a:pt x="359" y="48"/>
                  </a:lnTo>
                  <a:lnTo>
                    <a:pt x="363" y="54"/>
                  </a:lnTo>
                  <a:lnTo>
                    <a:pt x="366" y="61"/>
                  </a:lnTo>
                  <a:lnTo>
                    <a:pt x="367" y="67"/>
                  </a:lnTo>
                  <a:lnTo>
                    <a:pt x="368" y="65"/>
                  </a:lnTo>
                  <a:lnTo>
                    <a:pt x="368" y="65"/>
                  </a:lnTo>
                  <a:lnTo>
                    <a:pt x="368" y="63"/>
                  </a:lnTo>
                  <a:lnTo>
                    <a:pt x="370" y="61"/>
                  </a:lnTo>
                  <a:lnTo>
                    <a:pt x="371" y="58"/>
                  </a:lnTo>
                  <a:lnTo>
                    <a:pt x="372" y="55"/>
                  </a:lnTo>
                  <a:lnTo>
                    <a:pt x="374" y="53"/>
                  </a:lnTo>
                  <a:lnTo>
                    <a:pt x="374" y="49"/>
                  </a:lnTo>
                  <a:lnTo>
                    <a:pt x="374" y="46"/>
                  </a:lnTo>
                  <a:lnTo>
                    <a:pt x="372" y="44"/>
                  </a:lnTo>
                  <a:lnTo>
                    <a:pt x="371" y="40"/>
                  </a:lnTo>
                  <a:lnTo>
                    <a:pt x="372" y="37"/>
                  </a:lnTo>
                  <a:lnTo>
                    <a:pt x="372" y="34"/>
                  </a:lnTo>
                  <a:lnTo>
                    <a:pt x="375" y="32"/>
                  </a:lnTo>
                  <a:lnTo>
                    <a:pt x="376" y="31"/>
                  </a:lnTo>
                  <a:lnTo>
                    <a:pt x="380" y="31"/>
                  </a:lnTo>
                  <a:lnTo>
                    <a:pt x="380" y="32"/>
                  </a:lnTo>
                  <a:lnTo>
                    <a:pt x="380" y="33"/>
                  </a:lnTo>
                  <a:lnTo>
                    <a:pt x="379" y="33"/>
                  </a:lnTo>
                  <a:lnTo>
                    <a:pt x="377" y="34"/>
                  </a:lnTo>
                  <a:lnTo>
                    <a:pt x="376" y="36"/>
                  </a:lnTo>
                  <a:lnTo>
                    <a:pt x="376" y="37"/>
                  </a:lnTo>
                  <a:lnTo>
                    <a:pt x="376" y="40"/>
                  </a:lnTo>
                  <a:lnTo>
                    <a:pt x="376" y="42"/>
                  </a:lnTo>
                  <a:lnTo>
                    <a:pt x="377" y="45"/>
                  </a:lnTo>
                  <a:lnTo>
                    <a:pt x="377" y="46"/>
                  </a:lnTo>
                  <a:lnTo>
                    <a:pt x="379" y="48"/>
                  </a:lnTo>
                  <a:lnTo>
                    <a:pt x="379" y="51"/>
                  </a:lnTo>
                  <a:lnTo>
                    <a:pt x="377" y="55"/>
                  </a:lnTo>
                  <a:lnTo>
                    <a:pt x="377" y="58"/>
                  </a:lnTo>
                  <a:lnTo>
                    <a:pt x="375" y="62"/>
                  </a:lnTo>
                  <a:lnTo>
                    <a:pt x="380" y="62"/>
                  </a:lnTo>
                  <a:lnTo>
                    <a:pt x="383" y="62"/>
                  </a:lnTo>
                  <a:lnTo>
                    <a:pt x="385" y="63"/>
                  </a:lnTo>
                  <a:lnTo>
                    <a:pt x="385" y="58"/>
                  </a:lnTo>
                  <a:lnTo>
                    <a:pt x="385" y="53"/>
                  </a:lnTo>
                  <a:lnTo>
                    <a:pt x="387" y="48"/>
                  </a:lnTo>
                  <a:lnTo>
                    <a:pt x="389" y="42"/>
                  </a:lnTo>
                  <a:lnTo>
                    <a:pt x="388" y="41"/>
                  </a:lnTo>
                  <a:lnTo>
                    <a:pt x="387" y="40"/>
                  </a:lnTo>
                  <a:lnTo>
                    <a:pt x="388" y="38"/>
                  </a:lnTo>
                  <a:lnTo>
                    <a:pt x="389" y="37"/>
                  </a:lnTo>
                  <a:lnTo>
                    <a:pt x="388" y="36"/>
                  </a:lnTo>
                  <a:lnTo>
                    <a:pt x="388" y="34"/>
                  </a:lnTo>
                  <a:lnTo>
                    <a:pt x="388" y="33"/>
                  </a:lnTo>
                  <a:lnTo>
                    <a:pt x="387" y="29"/>
                  </a:lnTo>
                  <a:lnTo>
                    <a:pt x="384" y="25"/>
                  </a:lnTo>
                  <a:lnTo>
                    <a:pt x="381" y="24"/>
                  </a:lnTo>
                  <a:lnTo>
                    <a:pt x="377" y="23"/>
                  </a:lnTo>
                  <a:close/>
                  <a:moveTo>
                    <a:pt x="453" y="21"/>
                  </a:moveTo>
                  <a:lnTo>
                    <a:pt x="449" y="21"/>
                  </a:lnTo>
                  <a:lnTo>
                    <a:pt x="447" y="24"/>
                  </a:lnTo>
                  <a:lnTo>
                    <a:pt x="446" y="27"/>
                  </a:lnTo>
                  <a:lnTo>
                    <a:pt x="443" y="31"/>
                  </a:lnTo>
                  <a:lnTo>
                    <a:pt x="442" y="34"/>
                  </a:lnTo>
                  <a:lnTo>
                    <a:pt x="440" y="38"/>
                  </a:lnTo>
                  <a:lnTo>
                    <a:pt x="440" y="41"/>
                  </a:lnTo>
                  <a:lnTo>
                    <a:pt x="439" y="45"/>
                  </a:lnTo>
                  <a:lnTo>
                    <a:pt x="444" y="50"/>
                  </a:lnTo>
                  <a:lnTo>
                    <a:pt x="448" y="57"/>
                  </a:lnTo>
                  <a:lnTo>
                    <a:pt x="449" y="53"/>
                  </a:lnTo>
                  <a:lnTo>
                    <a:pt x="448" y="48"/>
                  </a:lnTo>
                  <a:lnTo>
                    <a:pt x="448" y="44"/>
                  </a:lnTo>
                  <a:lnTo>
                    <a:pt x="448" y="40"/>
                  </a:lnTo>
                  <a:lnTo>
                    <a:pt x="448" y="37"/>
                  </a:lnTo>
                  <a:lnTo>
                    <a:pt x="449" y="34"/>
                  </a:lnTo>
                  <a:lnTo>
                    <a:pt x="451" y="32"/>
                  </a:lnTo>
                  <a:lnTo>
                    <a:pt x="452" y="31"/>
                  </a:lnTo>
                  <a:lnTo>
                    <a:pt x="455" y="31"/>
                  </a:lnTo>
                  <a:lnTo>
                    <a:pt x="456" y="31"/>
                  </a:lnTo>
                  <a:lnTo>
                    <a:pt x="456" y="32"/>
                  </a:lnTo>
                  <a:lnTo>
                    <a:pt x="452" y="36"/>
                  </a:lnTo>
                  <a:lnTo>
                    <a:pt x="452" y="44"/>
                  </a:lnTo>
                  <a:lnTo>
                    <a:pt x="453" y="50"/>
                  </a:lnTo>
                  <a:lnTo>
                    <a:pt x="453" y="57"/>
                  </a:lnTo>
                  <a:lnTo>
                    <a:pt x="451" y="62"/>
                  </a:lnTo>
                  <a:lnTo>
                    <a:pt x="453" y="67"/>
                  </a:lnTo>
                  <a:lnTo>
                    <a:pt x="455" y="71"/>
                  </a:lnTo>
                  <a:lnTo>
                    <a:pt x="455" y="71"/>
                  </a:lnTo>
                  <a:lnTo>
                    <a:pt x="457" y="71"/>
                  </a:lnTo>
                  <a:lnTo>
                    <a:pt x="456" y="67"/>
                  </a:lnTo>
                  <a:lnTo>
                    <a:pt x="455" y="62"/>
                  </a:lnTo>
                  <a:lnTo>
                    <a:pt x="456" y="57"/>
                  </a:lnTo>
                  <a:lnTo>
                    <a:pt x="457" y="51"/>
                  </a:lnTo>
                  <a:lnTo>
                    <a:pt x="460" y="48"/>
                  </a:lnTo>
                  <a:lnTo>
                    <a:pt x="461" y="40"/>
                  </a:lnTo>
                  <a:lnTo>
                    <a:pt x="460" y="31"/>
                  </a:lnTo>
                  <a:lnTo>
                    <a:pt x="456" y="24"/>
                  </a:lnTo>
                  <a:lnTo>
                    <a:pt x="453" y="21"/>
                  </a:lnTo>
                  <a:close/>
                  <a:moveTo>
                    <a:pt x="570" y="20"/>
                  </a:moveTo>
                  <a:lnTo>
                    <a:pt x="565" y="20"/>
                  </a:lnTo>
                  <a:lnTo>
                    <a:pt x="559" y="23"/>
                  </a:lnTo>
                  <a:lnTo>
                    <a:pt x="554" y="25"/>
                  </a:lnTo>
                  <a:lnTo>
                    <a:pt x="550" y="28"/>
                  </a:lnTo>
                  <a:lnTo>
                    <a:pt x="545" y="32"/>
                  </a:lnTo>
                  <a:lnTo>
                    <a:pt x="548" y="38"/>
                  </a:lnTo>
                  <a:lnTo>
                    <a:pt x="550" y="36"/>
                  </a:lnTo>
                  <a:lnTo>
                    <a:pt x="552" y="34"/>
                  </a:lnTo>
                  <a:lnTo>
                    <a:pt x="557" y="33"/>
                  </a:lnTo>
                  <a:lnTo>
                    <a:pt x="562" y="33"/>
                  </a:lnTo>
                  <a:lnTo>
                    <a:pt x="567" y="32"/>
                  </a:lnTo>
                  <a:lnTo>
                    <a:pt x="573" y="31"/>
                  </a:lnTo>
                  <a:lnTo>
                    <a:pt x="575" y="27"/>
                  </a:lnTo>
                  <a:lnTo>
                    <a:pt x="575" y="25"/>
                  </a:lnTo>
                  <a:lnTo>
                    <a:pt x="576" y="25"/>
                  </a:lnTo>
                  <a:lnTo>
                    <a:pt x="579" y="25"/>
                  </a:lnTo>
                  <a:lnTo>
                    <a:pt x="579" y="27"/>
                  </a:lnTo>
                  <a:lnTo>
                    <a:pt x="579" y="31"/>
                  </a:lnTo>
                  <a:lnTo>
                    <a:pt x="576" y="33"/>
                  </a:lnTo>
                  <a:lnTo>
                    <a:pt x="574" y="36"/>
                  </a:lnTo>
                  <a:lnTo>
                    <a:pt x="571" y="37"/>
                  </a:lnTo>
                  <a:lnTo>
                    <a:pt x="569" y="37"/>
                  </a:lnTo>
                  <a:lnTo>
                    <a:pt x="566" y="37"/>
                  </a:lnTo>
                  <a:lnTo>
                    <a:pt x="563" y="37"/>
                  </a:lnTo>
                  <a:lnTo>
                    <a:pt x="561" y="37"/>
                  </a:lnTo>
                  <a:lnTo>
                    <a:pt x="557" y="37"/>
                  </a:lnTo>
                  <a:lnTo>
                    <a:pt x="554" y="37"/>
                  </a:lnTo>
                  <a:lnTo>
                    <a:pt x="552" y="38"/>
                  </a:lnTo>
                  <a:lnTo>
                    <a:pt x="550" y="40"/>
                  </a:lnTo>
                  <a:lnTo>
                    <a:pt x="550" y="42"/>
                  </a:lnTo>
                  <a:lnTo>
                    <a:pt x="550" y="45"/>
                  </a:lnTo>
                  <a:lnTo>
                    <a:pt x="550" y="45"/>
                  </a:lnTo>
                  <a:lnTo>
                    <a:pt x="550" y="45"/>
                  </a:lnTo>
                  <a:lnTo>
                    <a:pt x="552" y="50"/>
                  </a:lnTo>
                  <a:lnTo>
                    <a:pt x="565" y="44"/>
                  </a:lnTo>
                  <a:lnTo>
                    <a:pt x="579" y="37"/>
                  </a:lnTo>
                  <a:lnTo>
                    <a:pt x="584" y="36"/>
                  </a:lnTo>
                  <a:lnTo>
                    <a:pt x="584" y="31"/>
                  </a:lnTo>
                  <a:lnTo>
                    <a:pt x="582" y="27"/>
                  </a:lnTo>
                  <a:lnTo>
                    <a:pt x="579" y="23"/>
                  </a:lnTo>
                  <a:lnTo>
                    <a:pt x="575" y="21"/>
                  </a:lnTo>
                  <a:lnTo>
                    <a:pt x="570" y="20"/>
                  </a:lnTo>
                  <a:close/>
                  <a:moveTo>
                    <a:pt x="288" y="20"/>
                  </a:moveTo>
                  <a:lnTo>
                    <a:pt x="285" y="21"/>
                  </a:lnTo>
                  <a:lnTo>
                    <a:pt x="281" y="23"/>
                  </a:lnTo>
                  <a:lnTo>
                    <a:pt x="277" y="27"/>
                  </a:lnTo>
                  <a:lnTo>
                    <a:pt x="275" y="31"/>
                  </a:lnTo>
                  <a:lnTo>
                    <a:pt x="275" y="32"/>
                  </a:lnTo>
                  <a:lnTo>
                    <a:pt x="274" y="36"/>
                  </a:lnTo>
                  <a:lnTo>
                    <a:pt x="274" y="38"/>
                  </a:lnTo>
                  <a:lnTo>
                    <a:pt x="274" y="42"/>
                  </a:lnTo>
                  <a:lnTo>
                    <a:pt x="274" y="45"/>
                  </a:lnTo>
                  <a:lnTo>
                    <a:pt x="275" y="46"/>
                  </a:lnTo>
                  <a:lnTo>
                    <a:pt x="277" y="46"/>
                  </a:lnTo>
                  <a:lnTo>
                    <a:pt x="277" y="46"/>
                  </a:lnTo>
                  <a:lnTo>
                    <a:pt x="278" y="48"/>
                  </a:lnTo>
                  <a:lnTo>
                    <a:pt x="277" y="49"/>
                  </a:lnTo>
                  <a:lnTo>
                    <a:pt x="278" y="51"/>
                  </a:lnTo>
                  <a:lnTo>
                    <a:pt x="279" y="48"/>
                  </a:lnTo>
                  <a:lnTo>
                    <a:pt x="283" y="45"/>
                  </a:lnTo>
                  <a:lnTo>
                    <a:pt x="286" y="44"/>
                  </a:lnTo>
                  <a:lnTo>
                    <a:pt x="291" y="42"/>
                  </a:lnTo>
                  <a:lnTo>
                    <a:pt x="295" y="44"/>
                  </a:lnTo>
                  <a:lnTo>
                    <a:pt x="298" y="45"/>
                  </a:lnTo>
                  <a:lnTo>
                    <a:pt x="296" y="44"/>
                  </a:lnTo>
                  <a:lnTo>
                    <a:pt x="292" y="41"/>
                  </a:lnTo>
                  <a:lnTo>
                    <a:pt x="290" y="40"/>
                  </a:lnTo>
                  <a:lnTo>
                    <a:pt x="287" y="37"/>
                  </a:lnTo>
                  <a:lnTo>
                    <a:pt x="285" y="34"/>
                  </a:lnTo>
                  <a:lnTo>
                    <a:pt x="283" y="31"/>
                  </a:lnTo>
                  <a:lnTo>
                    <a:pt x="283" y="28"/>
                  </a:lnTo>
                  <a:lnTo>
                    <a:pt x="285" y="27"/>
                  </a:lnTo>
                  <a:lnTo>
                    <a:pt x="286" y="27"/>
                  </a:lnTo>
                  <a:lnTo>
                    <a:pt x="286" y="28"/>
                  </a:lnTo>
                  <a:lnTo>
                    <a:pt x="287" y="31"/>
                  </a:lnTo>
                  <a:lnTo>
                    <a:pt x="288" y="33"/>
                  </a:lnTo>
                  <a:lnTo>
                    <a:pt x="291" y="36"/>
                  </a:lnTo>
                  <a:lnTo>
                    <a:pt x="294" y="37"/>
                  </a:lnTo>
                  <a:lnTo>
                    <a:pt x="298" y="40"/>
                  </a:lnTo>
                  <a:lnTo>
                    <a:pt x="299" y="41"/>
                  </a:lnTo>
                  <a:lnTo>
                    <a:pt x="302" y="42"/>
                  </a:lnTo>
                  <a:lnTo>
                    <a:pt x="303" y="45"/>
                  </a:lnTo>
                  <a:lnTo>
                    <a:pt x="304" y="49"/>
                  </a:lnTo>
                  <a:lnTo>
                    <a:pt x="303" y="51"/>
                  </a:lnTo>
                  <a:lnTo>
                    <a:pt x="305" y="55"/>
                  </a:lnTo>
                  <a:lnTo>
                    <a:pt x="307" y="53"/>
                  </a:lnTo>
                  <a:lnTo>
                    <a:pt x="308" y="51"/>
                  </a:lnTo>
                  <a:lnTo>
                    <a:pt x="311" y="51"/>
                  </a:lnTo>
                  <a:lnTo>
                    <a:pt x="313" y="51"/>
                  </a:lnTo>
                  <a:lnTo>
                    <a:pt x="311" y="49"/>
                  </a:lnTo>
                  <a:lnTo>
                    <a:pt x="308" y="46"/>
                  </a:lnTo>
                  <a:lnTo>
                    <a:pt x="307" y="42"/>
                  </a:lnTo>
                  <a:lnTo>
                    <a:pt x="307" y="38"/>
                  </a:lnTo>
                  <a:lnTo>
                    <a:pt x="305" y="38"/>
                  </a:lnTo>
                  <a:lnTo>
                    <a:pt x="304" y="37"/>
                  </a:lnTo>
                  <a:lnTo>
                    <a:pt x="303" y="34"/>
                  </a:lnTo>
                  <a:lnTo>
                    <a:pt x="302" y="31"/>
                  </a:lnTo>
                  <a:lnTo>
                    <a:pt x="300" y="28"/>
                  </a:lnTo>
                  <a:lnTo>
                    <a:pt x="298" y="24"/>
                  </a:lnTo>
                  <a:lnTo>
                    <a:pt x="295" y="21"/>
                  </a:lnTo>
                  <a:lnTo>
                    <a:pt x="292" y="20"/>
                  </a:lnTo>
                  <a:lnTo>
                    <a:pt x="288" y="20"/>
                  </a:lnTo>
                  <a:close/>
                  <a:moveTo>
                    <a:pt x="350" y="17"/>
                  </a:moveTo>
                  <a:lnTo>
                    <a:pt x="347" y="17"/>
                  </a:lnTo>
                  <a:lnTo>
                    <a:pt x="343" y="20"/>
                  </a:lnTo>
                  <a:lnTo>
                    <a:pt x="341" y="23"/>
                  </a:lnTo>
                  <a:lnTo>
                    <a:pt x="339" y="25"/>
                  </a:lnTo>
                  <a:lnTo>
                    <a:pt x="337" y="29"/>
                  </a:lnTo>
                  <a:lnTo>
                    <a:pt x="337" y="33"/>
                  </a:lnTo>
                  <a:lnTo>
                    <a:pt x="338" y="37"/>
                  </a:lnTo>
                  <a:lnTo>
                    <a:pt x="341" y="40"/>
                  </a:lnTo>
                  <a:lnTo>
                    <a:pt x="343" y="42"/>
                  </a:lnTo>
                  <a:lnTo>
                    <a:pt x="347" y="42"/>
                  </a:lnTo>
                  <a:lnTo>
                    <a:pt x="351" y="42"/>
                  </a:lnTo>
                  <a:lnTo>
                    <a:pt x="349" y="38"/>
                  </a:lnTo>
                  <a:lnTo>
                    <a:pt x="347" y="36"/>
                  </a:lnTo>
                  <a:lnTo>
                    <a:pt x="346" y="33"/>
                  </a:lnTo>
                  <a:lnTo>
                    <a:pt x="346" y="31"/>
                  </a:lnTo>
                  <a:lnTo>
                    <a:pt x="346" y="28"/>
                  </a:lnTo>
                  <a:lnTo>
                    <a:pt x="347" y="27"/>
                  </a:lnTo>
                  <a:lnTo>
                    <a:pt x="350" y="25"/>
                  </a:lnTo>
                  <a:lnTo>
                    <a:pt x="350" y="25"/>
                  </a:lnTo>
                  <a:lnTo>
                    <a:pt x="351" y="27"/>
                  </a:lnTo>
                  <a:lnTo>
                    <a:pt x="350" y="28"/>
                  </a:lnTo>
                  <a:lnTo>
                    <a:pt x="349" y="29"/>
                  </a:lnTo>
                  <a:lnTo>
                    <a:pt x="349" y="31"/>
                  </a:lnTo>
                  <a:lnTo>
                    <a:pt x="350" y="33"/>
                  </a:lnTo>
                  <a:lnTo>
                    <a:pt x="351" y="36"/>
                  </a:lnTo>
                  <a:lnTo>
                    <a:pt x="353" y="38"/>
                  </a:lnTo>
                  <a:lnTo>
                    <a:pt x="355" y="40"/>
                  </a:lnTo>
                  <a:lnTo>
                    <a:pt x="355" y="42"/>
                  </a:lnTo>
                  <a:lnTo>
                    <a:pt x="355" y="45"/>
                  </a:lnTo>
                  <a:lnTo>
                    <a:pt x="357" y="45"/>
                  </a:lnTo>
                  <a:lnTo>
                    <a:pt x="358" y="38"/>
                  </a:lnTo>
                  <a:lnTo>
                    <a:pt x="360" y="31"/>
                  </a:lnTo>
                  <a:lnTo>
                    <a:pt x="359" y="31"/>
                  </a:lnTo>
                  <a:lnTo>
                    <a:pt x="359" y="29"/>
                  </a:lnTo>
                  <a:lnTo>
                    <a:pt x="359" y="27"/>
                  </a:lnTo>
                  <a:lnTo>
                    <a:pt x="359" y="24"/>
                  </a:lnTo>
                  <a:lnTo>
                    <a:pt x="358" y="21"/>
                  </a:lnTo>
                  <a:lnTo>
                    <a:pt x="355" y="19"/>
                  </a:lnTo>
                  <a:lnTo>
                    <a:pt x="354" y="17"/>
                  </a:lnTo>
                  <a:lnTo>
                    <a:pt x="350" y="17"/>
                  </a:lnTo>
                  <a:close/>
                  <a:moveTo>
                    <a:pt x="501" y="12"/>
                  </a:moveTo>
                  <a:lnTo>
                    <a:pt x="495" y="12"/>
                  </a:lnTo>
                  <a:lnTo>
                    <a:pt x="493" y="15"/>
                  </a:lnTo>
                  <a:lnTo>
                    <a:pt x="490" y="17"/>
                  </a:lnTo>
                  <a:lnTo>
                    <a:pt x="489" y="21"/>
                  </a:lnTo>
                  <a:lnTo>
                    <a:pt x="487" y="25"/>
                  </a:lnTo>
                  <a:lnTo>
                    <a:pt x="489" y="29"/>
                  </a:lnTo>
                  <a:lnTo>
                    <a:pt x="490" y="32"/>
                  </a:lnTo>
                  <a:lnTo>
                    <a:pt x="499" y="42"/>
                  </a:lnTo>
                  <a:lnTo>
                    <a:pt x="501" y="45"/>
                  </a:lnTo>
                  <a:lnTo>
                    <a:pt x="503" y="44"/>
                  </a:lnTo>
                  <a:lnTo>
                    <a:pt x="507" y="42"/>
                  </a:lnTo>
                  <a:lnTo>
                    <a:pt x="506" y="40"/>
                  </a:lnTo>
                  <a:lnTo>
                    <a:pt x="503" y="37"/>
                  </a:lnTo>
                  <a:lnTo>
                    <a:pt x="501" y="34"/>
                  </a:lnTo>
                  <a:lnTo>
                    <a:pt x="498" y="32"/>
                  </a:lnTo>
                  <a:lnTo>
                    <a:pt x="495" y="29"/>
                  </a:lnTo>
                  <a:lnTo>
                    <a:pt x="494" y="27"/>
                  </a:lnTo>
                  <a:lnTo>
                    <a:pt x="493" y="24"/>
                  </a:lnTo>
                  <a:lnTo>
                    <a:pt x="494" y="21"/>
                  </a:lnTo>
                  <a:lnTo>
                    <a:pt x="495" y="19"/>
                  </a:lnTo>
                  <a:lnTo>
                    <a:pt x="498" y="16"/>
                  </a:lnTo>
                  <a:lnTo>
                    <a:pt x="499" y="16"/>
                  </a:lnTo>
                  <a:lnTo>
                    <a:pt x="499" y="17"/>
                  </a:lnTo>
                  <a:lnTo>
                    <a:pt x="499" y="19"/>
                  </a:lnTo>
                  <a:lnTo>
                    <a:pt x="499" y="20"/>
                  </a:lnTo>
                  <a:lnTo>
                    <a:pt x="497" y="21"/>
                  </a:lnTo>
                  <a:lnTo>
                    <a:pt x="497" y="23"/>
                  </a:lnTo>
                  <a:lnTo>
                    <a:pt x="498" y="25"/>
                  </a:lnTo>
                  <a:lnTo>
                    <a:pt x="499" y="28"/>
                  </a:lnTo>
                  <a:lnTo>
                    <a:pt x="502" y="29"/>
                  </a:lnTo>
                  <a:lnTo>
                    <a:pt x="503" y="32"/>
                  </a:lnTo>
                  <a:lnTo>
                    <a:pt x="506" y="33"/>
                  </a:lnTo>
                  <a:lnTo>
                    <a:pt x="507" y="34"/>
                  </a:lnTo>
                  <a:lnTo>
                    <a:pt x="510" y="37"/>
                  </a:lnTo>
                  <a:lnTo>
                    <a:pt x="511" y="40"/>
                  </a:lnTo>
                  <a:lnTo>
                    <a:pt x="512" y="42"/>
                  </a:lnTo>
                  <a:lnTo>
                    <a:pt x="514" y="42"/>
                  </a:lnTo>
                  <a:lnTo>
                    <a:pt x="521" y="49"/>
                  </a:lnTo>
                  <a:lnTo>
                    <a:pt x="524" y="58"/>
                  </a:lnTo>
                  <a:lnTo>
                    <a:pt x="524" y="67"/>
                  </a:lnTo>
                  <a:lnTo>
                    <a:pt x="533" y="62"/>
                  </a:lnTo>
                  <a:lnTo>
                    <a:pt x="533" y="61"/>
                  </a:lnTo>
                  <a:lnTo>
                    <a:pt x="532" y="57"/>
                  </a:lnTo>
                  <a:lnTo>
                    <a:pt x="531" y="53"/>
                  </a:lnTo>
                  <a:lnTo>
                    <a:pt x="529" y="50"/>
                  </a:lnTo>
                  <a:lnTo>
                    <a:pt x="527" y="48"/>
                  </a:lnTo>
                  <a:lnTo>
                    <a:pt x="524" y="44"/>
                  </a:lnTo>
                  <a:lnTo>
                    <a:pt x="523" y="41"/>
                  </a:lnTo>
                  <a:lnTo>
                    <a:pt x="523" y="37"/>
                  </a:lnTo>
                  <a:lnTo>
                    <a:pt x="523" y="34"/>
                  </a:lnTo>
                  <a:lnTo>
                    <a:pt x="523" y="32"/>
                  </a:lnTo>
                  <a:lnTo>
                    <a:pt x="525" y="29"/>
                  </a:lnTo>
                  <a:lnTo>
                    <a:pt x="527" y="28"/>
                  </a:lnTo>
                  <a:lnTo>
                    <a:pt x="528" y="29"/>
                  </a:lnTo>
                  <a:lnTo>
                    <a:pt x="527" y="31"/>
                  </a:lnTo>
                  <a:lnTo>
                    <a:pt x="525" y="36"/>
                  </a:lnTo>
                  <a:lnTo>
                    <a:pt x="528" y="42"/>
                  </a:lnTo>
                  <a:lnTo>
                    <a:pt x="533" y="48"/>
                  </a:lnTo>
                  <a:lnTo>
                    <a:pt x="537" y="53"/>
                  </a:lnTo>
                  <a:lnTo>
                    <a:pt x="537" y="59"/>
                  </a:lnTo>
                  <a:lnTo>
                    <a:pt x="548" y="53"/>
                  </a:lnTo>
                  <a:lnTo>
                    <a:pt x="548" y="53"/>
                  </a:lnTo>
                  <a:lnTo>
                    <a:pt x="546" y="51"/>
                  </a:lnTo>
                  <a:lnTo>
                    <a:pt x="546" y="50"/>
                  </a:lnTo>
                  <a:lnTo>
                    <a:pt x="545" y="49"/>
                  </a:lnTo>
                  <a:lnTo>
                    <a:pt x="545" y="46"/>
                  </a:lnTo>
                  <a:lnTo>
                    <a:pt x="545" y="45"/>
                  </a:lnTo>
                  <a:lnTo>
                    <a:pt x="544" y="38"/>
                  </a:lnTo>
                  <a:lnTo>
                    <a:pt x="541" y="33"/>
                  </a:lnTo>
                  <a:lnTo>
                    <a:pt x="537" y="29"/>
                  </a:lnTo>
                  <a:lnTo>
                    <a:pt x="535" y="27"/>
                  </a:lnTo>
                  <a:lnTo>
                    <a:pt x="531" y="24"/>
                  </a:lnTo>
                  <a:lnTo>
                    <a:pt x="528" y="24"/>
                  </a:lnTo>
                  <a:lnTo>
                    <a:pt x="524" y="24"/>
                  </a:lnTo>
                  <a:lnTo>
                    <a:pt x="520" y="25"/>
                  </a:lnTo>
                  <a:lnTo>
                    <a:pt x="518" y="27"/>
                  </a:lnTo>
                  <a:lnTo>
                    <a:pt x="516" y="31"/>
                  </a:lnTo>
                  <a:lnTo>
                    <a:pt x="515" y="33"/>
                  </a:lnTo>
                  <a:lnTo>
                    <a:pt x="516" y="37"/>
                  </a:lnTo>
                  <a:lnTo>
                    <a:pt x="518" y="40"/>
                  </a:lnTo>
                  <a:lnTo>
                    <a:pt x="518" y="41"/>
                  </a:lnTo>
                  <a:lnTo>
                    <a:pt x="518" y="42"/>
                  </a:lnTo>
                  <a:lnTo>
                    <a:pt x="516" y="42"/>
                  </a:lnTo>
                  <a:lnTo>
                    <a:pt x="515" y="42"/>
                  </a:lnTo>
                  <a:lnTo>
                    <a:pt x="512" y="38"/>
                  </a:lnTo>
                  <a:lnTo>
                    <a:pt x="511" y="34"/>
                  </a:lnTo>
                  <a:lnTo>
                    <a:pt x="511" y="31"/>
                  </a:lnTo>
                  <a:lnTo>
                    <a:pt x="512" y="27"/>
                  </a:lnTo>
                  <a:lnTo>
                    <a:pt x="511" y="23"/>
                  </a:lnTo>
                  <a:lnTo>
                    <a:pt x="511" y="19"/>
                  </a:lnTo>
                  <a:lnTo>
                    <a:pt x="508" y="16"/>
                  </a:lnTo>
                  <a:lnTo>
                    <a:pt x="504" y="14"/>
                  </a:lnTo>
                  <a:lnTo>
                    <a:pt x="501" y="12"/>
                  </a:lnTo>
                  <a:close/>
                  <a:moveTo>
                    <a:pt x="595" y="6"/>
                  </a:moveTo>
                  <a:lnTo>
                    <a:pt x="591" y="6"/>
                  </a:lnTo>
                  <a:lnTo>
                    <a:pt x="587" y="7"/>
                  </a:lnTo>
                  <a:lnTo>
                    <a:pt x="584" y="10"/>
                  </a:lnTo>
                  <a:lnTo>
                    <a:pt x="582" y="14"/>
                  </a:lnTo>
                  <a:lnTo>
                    <a:pt x="582" y="17"/>
                  </a:lnTo>
                  <a:lnTo>
                    <a:pt x="582" y="19"/>
                  </a:lnTo>
                  <a:lnTo>
                    <a:pt x="584" y="21"/>
                  </a:lnTo>
                  <a:lnTo>
                    <a:pt x="587" y="25"/>
                  </a:lnTo>
                  <a:lnTo>
                    <a:pt x="588" y="29"/>
                  </a:lnTo>
                  <a:lnTo>
                    <a:pt x="588" y="34"/>
                  </a:lnTo>
                  <a:lnTo>
                    <a:pt x="601" y="32"/>
                  </a:lnTo>
                  <a:lnTo>
                    <a:pt x="600" y="31"/>
                  </a:lnTo>
                  <a:lnTo>
                    <a:pt x="599" y="29"/>
                  </a:lnTo>
                  <a:lnTo>
                    <a:pt x="596" y="28"/>
                  </a:lnTo>
                  <a:lnTo>
                    <a:pt x="595" y="25"/>
                  </a:lnTo>
                  <a:lnTo>
                    <a:pt x="593" y="24"/>
                  </a:lnTo>
                  <a:lnTo>
                    <a:pt x="592" y="20"/>
                  </a:lnTo>
                  <a:lnTo>
                    <a:pt x="592" y="17"/>
                  </a:lnTo>
                  <a:lnTo>
                    <a:pt x="592" y="15"/>
                  </a:lnTo>
                  <a:lnTo>
                    <a:pt x="593" y="12"/>
                  </a:lnTo>
                  <a:lnTo>
                    <a:pt x="596" y="11"/>
                  </a:lnTo>
                  <a:lnTo>
                    <a:pt x="597" y="11"/>
                  </a:lnTo>
                  <a:lnTo>
                    <a:pt x="599" y="12"/>
                  </a:lnTo>
                  <a:lnTo>
                    <a:pt x="599" y="14"/>
                  </a:lnTo>
                  <a:lnTo>
                    <a:pt x="597" y="15"/>
                  </a:lnTo>
                  <a:lnTo>
                    <a:pt x="596" y="16"/>
                  </a:lnTo>
                  <a:lnTo>
                    <a:pt x="596" y="17"/>
                  </a:lnTo>
                  <a:lnTo>
                    <a:pt x="596" y="20"/>
                  </a:lnTo>
                  <a:lnTo>
                    <a:pt x="597" y="21"/>
                  </a:lnTo>
                  <a:lnTo>
                    <a:pt x="600" y="24"/>
                  </a:lnTo>
                  <a:lnTo>
                    <a:pt x="603" y="27"/>
                  </a:lnTo>
                  <a:lnTo>
                    <a:pt x="604" y="28"/>
                  </a:lnTo>
                  <a:lnTo>
                    <a:pt x="605" y="29"/>
                  </a:lnTo>
                  <a:lnTo>
                    <a:pt x="607" y="31"/>
                  </a:lnTo>
                  <a:lnTo>
                    <a:pt x="607" y="31"/>
                  </a:lnTo>
                  <a:lnTo>
                    <a:pt x="613" y="31"/>
                  </a:lnTo>
                  <a:lnTo>
                    <a:pt x="610" y="27"/>
                  </a:lnTo>
                  <a:lnTo>
                    <a:pt x="610" y="23"/>
                  </a:lnTo>
                  <a:lnTo>
                    <a:pt x="609" y="17"/>
                  </a:lnTo>
                  <a:lnTo>
                    <a:pt x="607" y="14"/>
                  </a:lnTo>
                  <a:lnTo>
                    <a:pt x="604" y="11"/>
                  </a:lnTo>
                  <a:lnTo>
                    <a:pt x="601" y="8"/>
                  </a:lnTo>
                  <a:lnTo>
                    <a:pt x="597" y="6"/>
                  </a:lnTo>
                  <a:lnTo>
                    <a:pt x="595" y="6"/>
                  </a:lnTo>
                  <a:close/>
                  <a:moveTo>
                    <a:pt x="591" y="0"/>
                  </a:moveTo>
                  <a:lnTo>
                    <a:pt x="596" y="0"/>
                  </a:lnTo>
                  <a:lnTo>
                    <a:pt x="604" y="4"/>
                  </a:lnTo>
                  <a:lnTo>
                    <a:pt x="612" y="11"/>
                  </a:lnTo>
                  <a:lnTo>
                    <a:pt x="616" y="20"/>
                  </a:lnTo>
                  <a:lnTo>
                    <a:pt x="617" y="29"/>
                  </a:lnTo>
                  <a:lnTo>
                    <a:pt x="616" y="31"/>
                  </a:lnTo>
                  <a:lnTo>
                    <a:pt x="645" y="31"/>
                  </a:lnTo>
                  <a:lnTo>
                    <a:pt x="646" y="32"/>
                  </a:lnTo>
                  <a:lnTo>
                    <a:pt x="647" y="33"/>
                  </a:lnTo>
                  <a:lnTo>
                    <a:pt x="647" y="34"/>
                  </a:lnTo>
                  <a:lnTo>
                    <a:pt x="646" y="36"/>
                  </a:lnTo>
                  <a:lnTo>
                    <a:pt x="645" y="37"/>
                  </a:lnTo>
                  <a:lnTo>
                    <a:pt x="620" y="37"/>
                  </a:lnTo>
                  <a:lnTo>
                    <a:pt x="597" y="40"/>
                  </a:lnTo>
                  <a:lnTo>
                    <a:pt x="575" y="46"/>
                  </a:lnTo>
                  <a:lnTo>
                    <a:pt x="554" y="57"/>
                  </a:lnTo>
                  <a:lnTo>
                    <a:pt x="521" y="75"/>
                  </a:lnTo>
                  <a:lnTo>
                    <a:pt x="487" y="91"/>
                  </a:lnTo>
                  <a:lnTo>
                    <a:pt x="438" y="106"/>
                  </a:lnTo>
                  <a:lnTo>
                    <a:pt x="387" y="114"/>
                  </a:lnTo>
                  <a:lnTo>
                    <a:pt x="333" y="117"/>
                  </a:lnTo>
                  <a:lnTo>
                    <a:pt x="278" y="116"/>
                  </a:lnTo>
                  <a:lnTo>
                    <a:pt x="223" y="110"/>
                  </a:lnTo>
                  <a:lnTo>
                    <a:pt x="168" y="100"/>
                  </a:lnTo>
                  <a:lnTo>
                    <a:pt x="130" y="88"/>
                  </a:lnTo>
                  <a:lnTo>
                    <a:pt x="93" y="74"/>
                  </a:lnTo>
                  <a:lnTo>
                    <a:pt x="71" y="63"/>
                  </a:lnTo>
                  <a:lnTo>
                    <a:pt x="49" y="53"/>
                  </a:lnTo>
                  <a:lnTo>
                    <a:pt x="27" y="45"/>
                  </a:lnTo>
                  <a:lnTo>
                    <a:pt x="3" y="41"/>
                  </a:lnTo>
                  <a:lnTo>
                    <a:pt x="0" y="41"/>
                  </a:lnTo>
                  <a:lnTo>
                    <a:pt x="0" y="40"/>
                  </a:lnTo>
                  <a:lnTo>
                    <a:pt x="0" y="38"/>
                  </a:lnTo>
                  <a:lnTo>
                    <a:pt x="3" y="37"/>
                  </a:lnTo>
                  <a:lnTo>
                    <a:pt x="24" y="40"/>
                  </a:lnTo>
                  <a:lnTo>
                    <a:pt x="45" y="45"/>
                  </a:lnTo>
                  <a:lnTo>
                    <a:pt x="65" y="54"/>
                  </a:lnTo>
                  <a:lnTo>
                    <a:pt x="92" y="66"/>
                  </a:lnTo>
                  <a:lnTo>
                    <a:pt x="89" y="57"/>
                  </a:lnTo>
                  <a:lnTo>
                    <a:pt x="92" y="49"/>
                  </a:lnTo>
                  <a:lnTo>
                    <a:pt x="100" y="44"/>
                  </a:lnTo>
                  <a:lnTo>
                    <a:pt x="109" y="44"/>
                  </a:lnTo>
                  <a:lnTo>
                    <a:pt x="117" y="46"/>
                  </a:lnTo>
                  <a:lnTo>
                    <a:pt x="123" y="51"/>
                  </a:lnTo>
                  <a:lnTo>
                    <a:pt x="123" y="48"/>
                  </a:lnTo>
                  <a:lnTo>
                    <a:pt x="123" y="44"/>
                  </a:lnTo>
                  <a:lnTo>
                    <a:pt x="125" y="40"/>
                  </a:lnTo>
                  <a:lnTo>
                    <a:pt x="127" y="36"/>
                  </a:lnTo>
                  <a:lnTo>
                    <a:pt x="130" y="34"/>
                  </a:lnTo>
                  <a:lnTo>
                    <a:pt x="135" y="32"/>
                  </a:lnTo>
                  <a:lnTo>
                    <a:pt x="142" y="32"/>
                  </a:lnTo>
                  <a:lnTo>
                    <a:pt x="147" y="32"/>
                  </a:lnTo>
                  <a:lnTo>
                    <a:pt x="151" y="34"/>
                  </a:lnTo>
                  <a:lnTo>
                    <a:pt x="155" y="38"/>
                  </a:lnTo>
                  <a:lnTo>
                    <a:pt x="156" y="34"/>
                  </a:lnTo>
                  <a:lnTo>
                    <a:pt x="160" y="32"/>
                  </a:lnTo>
                  <a:lnTo>
                    <a:pt x="164" y="31"/>
                  </a:lnTo>
                  <a:lnTo>
                    <a:pt x="168" y="31"/>
                  </a:lnTo>
                  <a:lnTo>
                    <a:pt x="172" y="32"/>
                  </a:lnTo>
                  <a:lnTo>
                    <a:pt x="176" y="33"/>
                  </a:lnTo>
                  <a:lnTo>
                    <a:pt x="177" y="36"/>
                  </a:lnTo>
                  <a:lnTo>
                    <a:pt x="180" y="32"/>
                  </a:lnTo>
                  <a:lnTo>
                    <a:pt x="184" y="31"/>
                  </a:lnTo>
                  <a:lnTo>
                    <a:pt x="188" y="29"/>
                  </a:lnTo>
                  <a:lnTo>
                    <a:pt x="193" y="31"/>
                  </a:lnTo>
                  <a:lnTo>
                    <a:pt x="197" y="33"/>
                  </a:lnTo>
                  <a:lnTo>
                    <a:pt x="201" y="37"/>
                  </a:lnTo>
                  <a:lnTo>
                    <a:pt x="203" y="41"/>
                  </a:lnTo>
                  <a:lnTo>
                    <a:pt x="206" y="45"/>
                  </a:lnTo>
                  <a:lnTo>
                    <a:pt x="209" y="50"/>
                  </a:lnTo>
                  <a:lnTo>
                    <a:pt x="211" y="42"/>
                  </a:lnTo>
                  <a:lnTo>
                    <a:pt x="215" y="34"/>
                  </a:lnTo>
                  <a:lnTo>
                    <a:pt x="222" y="28"/>
                  </a:lnTo>
                  <a:lnTo>
                    <a:pt x="228" y="27"/>
                  </a:lnTo>
                  <a:lnTo>
                    <a:pt x="237" y="29"/>
                  </a:lnTo>
                  <a:lnTo>
                    <a:pt x="240" y="32"/>
                  </a:lnTo>
                  <a:lnTo>
                    <a:pt x="243" y="36"/>
                  </a:lnTo>
                  <a:lnTo>
                    <a:pt x="245" y="41"/>
                  </a:lnTo>
                  <a:lnTo>
                    <a:pt x="245" y="46"/>
                  </a:lnTo>
                  <a:lnTo>
                    <a:pt x="252" y="40"/>
                  </a:lnTo>
                  <a:lnTo>
                    <a:pt x="261" y="38"/>
                  </a:lnTo>
                  <a:lnTo>
                    <a:pt x="270" y="41"/>
                  </a:lnTo>
                  <a:lnTo>
                    <a:pt x="270" y="41"/>
                  </a:lnTo>
                  <a:lnTo>
                    <a:pt x="270" y="33"/>
                  </a:lnTo>
                  <a:lnTo>
                    <a:pt x="273" y="25"/>
                  </a:lnTo>
                  <a:lnTo>
                    <a:pt x="278" y="19"/>
                  </a:lnTo>
                  <a:lnTo>
                    <a:pt x="285" y="16"/>
                  </a:lnTo>
                  <a:lnTo>
                    <a:pt x="295" y="16"/>
                  </a:lnTo>
                  <a:lnTo>
                    <a:pt x="303" y="23"/>
                  </a:lnTo>
                  <a:lnTo>
                    <a:pt x="307" y="31"/>
                  </a:lnTo>
                  <a:lnTo>
                    <a:pt x="308" y="28"/>
                  </a:lnTo>
                  <a:lnTo>
                    <a:pt x="311" y="25"/>
                  </a:lnTo>
                  <a:lnTo>
                    <a:pt x="313" y="24"/>
                  </a:lnTo>
                  <a:lnTo>
                    <a:pt x="317" y="23"/>
                  </a:lnTo>
                  <a:lnTo>
                    <a:pt x="321" y="23"/>
                  </a:lnTo>
                  <a:lnTo>
                    <a:pt x="325" y="24"/>
                  </a:lnTo>
                  <a:lnTo>
                    <a:pt x="329" y="25"/>
                  </a:lnTo>
                  <a:lnTo>
                    <a:pt x="332" y="28"/>
                  </a:lnTo>
                  <a:lnTo>
                    <a:pt x="333" y="29"/>
                  </a:lnTo>
                  <a:lnTo>
                    <a:pt x="334" y="25"/>
                  </a:lnTo>
                  <a:lnTo>
                    <a:pt x="337" y="21"/>
                  </a:lnTo>
                  <a:lnTo>
                    <a:pt x="339" y="17"/>
                  </a:lnTo>
                  <a:lnTo>
                    <a:pt x="342" y="15"/>
                  </a:lnTo>
                  <a:lnTo>
                    <a:pt x="347" y="14"/>
                  </a:lnTo>
                  <a:lnTo>
                    <a:pt x="351" y="12"/>
                  </a:lnTo>
                  <a:lnTo>
                    <a:pt x="355" y="14"/>
                  </a:lnTo>
                  <a:lnTo>
                    <a:pt x="359" y="16"/>
                  </a:lnTo>
                  <a:lnTo>
                    <a:pt x="363" y="20"/>
                  </a:lnTo>
                  <a:lnTo>
                    <a:pt x="364" y="24"/>
                  </a:lnTo>
                  <a:lnTo>
                    <a:pt x="367" y="20"/>
                  </a:lnTo>
                  <a:lnTo>
                    <a:pt x="371" y="19"/>
                  </a:lnTo>
                  <a:lnTo>
                    <a:pt x="376" y="17"/>
                  </a:lnTo>
                  <a:lnTo>
                    <a:pt x="380" y="17"/>
                  </a:lnTo>
                  <a:lnTo>
                    <a:pt x="384" y="20"/>
                  </a:lnTo>
                  <a:lnTo>
                    <a:pt x="388" y="23"/>
                  </a:lnTo>
                  <a:lnTo>
                    <a:pt x="391" y="25"/>
                  </a:lnTo>
                  <a:lnTo>
                    <a:pt x="392" y="29"/>
                  </a:lnTo>
                  <a:lnTo>
                    <a:pt x="393" y="33"/>
                  </a:lnTo>
                  <a:lnTo>
                    <a:pt x="394" y="36"/>
                  </a:lnTo>
                  <a:lnTo>
                    <a:pt x="398" y="34"/>
                  </a:lnTo>
                  <a:lnTo>
                    <a:pt x="402" y="33"/>
                  </a:lnTo>
                  <a:lnTo>
                    <a:pt x="406" y="33"/>
                  </a:lnTo>
                  <a:lnTo>
                    <a:pt x="410" y="34"/>
                  </a:lnTo>
                  <a:lnTo>
                    <a:pt x="413" y="36"/>
                  </a:lnTo>
                  <a:lnTo>
                    <a:pt x="415" y="38"/>
                  </a:lnTo>
                  <a:lnTo>
                    <a:pt x="418" y="42"/>
                  </a:lnTo>
                  <a:lnTo>
                    <a:pt x="422" y="40"/>
                  </a:lnTo>
                  <a:lnTo>
                    <a:pt x="426" y="40"/>
                  </a:lnTo>
                  <a:lnTo>
                    <a:pt x="430" y="40"/>
                  </a:lnTo>
                  <a:lnTo>
                    <a:pt x="434" y="40"/>
                  </a:lnTo>
                  <a:lnTo>
                    <a:pt x="436" y="42"/>
                  </a:lnTo>
                  <a:lnTo>
                    <a:pt x="436" y="36"/>
                  </a:lnTo>
                  <a:lnTo>
                    <a:pt x="439" y="31"/>
                  </a:lnTo>
                  <a:lnTo>
                    <a:pt x="442" y="25"/>
                  </a:lnTo>
                  <a:lnTo>
                    <a:pt x="443" y="23"/>
                  </a:lnTo>
                  <a:lnTo>
                    <a:pt x="444" y="20"/>
                  </a:lnTo>
                  <a:lnTo>
                    <a:pt x="447" y="19"/>
                  </a:lnTo>
                  <a:lnTo>
                    <a:pt x="449" y="17"/>
                  </a:lnTo>
                  <a:lnTo>
                    <a:pt x="452" y="17"/>
                  </a:lnTo>
                  <a:lnTo>
                    <a:pt x="456" y="17"/>
                  </a:lnTo>
                  <a:lnTo>
                    <a:pt x="460" y="20"/>
                  </a:lnTo>
                  <a:lnTo>
                    <a:pt x="461" y="23"/>
                  </a:lnTo>
                  <a:lnTo>
                    <a:pt x="463" y="25"/>
                  </a:lnTo>
                  <a:lnTo>
                    <a:pt x="464" y="29"/>
                  </a:lnTo>
                  <a:lnTo>
                    <a:pt x="465" y="27"/>
                  </a:lnTo>
                  <a:lnTo>
                    <a:pt x="468" y="24"/>
                  </a:lnTo>
                  <a:lnTo>
                    <a:pt x="470" y="23"/>
                  </a:lnTo>
                  <a:lnTo>
                    <a:pt x="474" y="21"/>
                  </a:lnTo>
                  <a:lnTo>
                    <a:pt x="477" y="23"/>
                  </a:lnTo>
                  <a:lnTo>
                    <a:pt x="481" y="23"/>
                  </a:lnTo>
                  <a:lnTo>
                    <a:pt x="483" y="25"/>
                  </a:lnTo>
                  <a:lnTo>
                    <a:pt x="485" y="21"/>
                  </a:lnTo>
                  <a:lnTo>
                    <a:pt x="485" y="17"/>
                  </a:lnTo>
                  <a:lnTo>
                    <a:pt x="487" y="14"/>
                  </a:lnTo>
                  <a:lnTo>
                    <a:pt x="490" y="10"/>
                  </a:lnTo>
                  <a:lnTo>
                    <a:pt x="494" y="8"/>
                  </a:lnTo>
                  <a:lnTo>
                    <a:pt x="499" y="7"/>
                  </a:lnTo>
                  <a:lnTo>
                    <a:pt x="503" y="7"/>
                  </a:lnTo>
                  <a:lnTo>
                    <a:pt x="508" y="10"/>
                  </a:lnTo>
                  <a:lnTo>
                    <a:pt x="511" y="12"/>
                  </a:lnTo>
                  <a:lnTo>
                    <a:pt x="514" y="15"/>
                  </a:lnTo>
                  <a:lnTo>
                    <a:pt x="516" y="19"/>
                  </a:lnTo>
                  <a:lnTo>
                    <a:pt x="516" y="21"/>
                  </a:lnTo>
                  <a:lnTo>
                    <a:pt x="521" y="20"/>
                  </a:lnTo>
                  <a:lnTo>
                    <a:pt x="525" y="19"/>
                  </a:lnTo>
                  <a:lnTo>
                    <a:pt x="531" y="19"/>
                  </a:lnTo>
                  <a:lnTo>
                    <a:pt x="535" y="20"/>
                  </a:lnTo>
                  <a:lnTo>
                    <a:pt x="538" y="23"/>
                  </a:lnTo>
                  <a:lnTo>
                    <a:pt x="541" y="25"/>
                  </a:lnTo>
                  <a:lnTo>
                    <a:pt x="544" y="29"/>
                  </a:lnTo>
                  <a:lnTo>
                    <a:pt x="553" y="21"/>
                  </a:lnTo>
                  <a:lnTo>
                    <a:pt x="563" y="16"/>
                  </a:lnTo>
                  <a:lnTo>
                    <a:pt x="576" y="16"/>
                  </a:lnTo>
                  <a:lnTo>
                    <a:pt x="579" y="17"/>
                  </a:lnTo>
                  <a:lnTo>
                    <a:pt x="579" y="12"/>
                  </a:lnTo>
                  <a:lnTo>
                    <a:pt x="580" y="8"/>
                  </a:lnTo>
                  <a:lnTo>
                    <a:pt x="583" y="4"/>
                  </a:lnTo>
                  <a:lnTo>
                    <a:pt x="587" y="2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50"/>
            <p:cNvSpPr>
              <a:spLocks/>
            </p:cNvSpPr>
            <p:nvPr/>
          </p:nvSpPr>
          <p:spPr bwMode="auto">
            <a:xfrm>
              <a:off x="4764088" y="528638"/>
              <a:ext cx="53975" cy="22225"/>
            </a:xfrm>
            <a:custGeom>
              <a:avLst/>
              <a:gdLst>
                <a:gd name="T0" fmla="*/ 10 w 34"/>
                <a:gd name="T1" fmla="*/ 0 h 14"/>
                <a:gd name="T2" fmla="*/ 14 w 34"/>
                <a:gd name="T3" fmla="*/ 1 h 14"/>
                <a:gd name="T4" fmla="*/ 17 w 34"/>
                <a:gd name="T5" fmla="*/ 2 h 14"/>
                <a:gd name="T6" fmla="*/ 20 w 34"/>
                <a:gd name="T7" fmla="*/ 3 h 14"/>
                <a:gd name="T8" fmla="*/ 22 w 34"/>
                <a:gd name="T9" fmla="*/ 6 h 14"/>
                <a:gd name="T10" fmla="*/ 26 w 34"/>
                <a:gd name="T11" fmla="*/ 7 h 14"/>
                <a:gd name="T12" fmla="*/ 29 w 34"/>
                <a:gd name="T13" fmla="*/ 9 h 14"/>
                <a:gd name="T14" fmla="*/ 33 w 34"/>
                <a:gd name="T15" fmla="*/ 9 h 14"/>
                <a:gd name="T16" fmla="*/ 34 w 34"/>
                <a:gd name="T17" fmla="*/ 9 h 14"/>
                <a:gd name="T18" fmla="*/ 34 w 34"/>
                <a:gd name="T19" fmla="*/ 10 h 14"/>
                <a:gd name="T20" fmla="*/ 34 w 34"/>
                <a:gd name="T21" fmla="*/ 11 h 14"/>
                <a:gd name="T22" fmla="*/ 31 w 34"/>
                <a:gd name="T23" fmla="*/ 13 h 14"/>
                <a:gd name="T24" fmla="*/ 29 w 34"/>
                <a:gd name="T25" fmla="*/ 14 h 14"/>
                <a:gd name="T26" fmla="*/ 26 w 34"/>
                <a:gd name="T27" fmla="*/ 13 h 14"/>
                <a:gd name="T28" fmla="*/ 23 w 34"/>
                <a:gd name="T29" fmla="*/ 11 h 14"/>
                <a:gd name="T30" fmla="*/ 21 w 34"/>
                <a:gd name="T31" fmla="*/ 10 h 14"/>
                <a:gd name="T32" fmla="*/ 18 w 34"/>
                <a:gd name="T33" fmla="*/ 9 h 14"/>
                <a:gd name="T34" fmla="*/ 16 w 34"/>
                <a:gd name="T35" fmla="*/ 7 h 14"/>
                <a:gd name="T36" fmla="*/ 14 w 34"/>
                <a:gd name="T37" fmla="*/ 5 h 14"/>
                <a:gd name="T38" fmla="*/ 12 w 34"/>
                <a:gd name="T39" fmla="*/ 3 h 14"/>
                <a:gd name="T40" fmla="*/ 9 w 34"/>
                <a:gd name="T41" fmla="*/ 3 h 14"/>
                <a:gd name="T42" fmla="*/ 6 w 34"/>
                <a:gd name="T43" fmla="*/ 3 h 14"/>
                <a:gd name="T44" fmla="*/ 4 w 34"/>
                <a:gd name="T45" fmla="*/ 6 h 14"/>
                <a:gd name="T46" fmla="*/ 2 w 34"/>
                <a:gd name="T47" fmla="*/ 9 h 14"/>
                <a:gd name="T48" fmla="*/ 1 w 34"/>
                <a:gd name="T49" fmla="*/ 10 h 14"/>
                <a:gd name="T50" fmla="*/ 0 w 34"/>
                <a:gd name="T51" fmla="*/ 10 h 14"/>
                <a:gd name="T52" fmla="*/ 0 w 34"/>
                <a:gd name="T53" fmla="*/ 9 h 14"/>
                <a:gd name="T54" fmla="*/ 1 w 34"/>
                <a:gd name="T55" fmla="*/ 5 h 14"/>
                <a:gd name="T56" fmla="*/ 4 w 34"/>
                <a:gd name="T57" fmla="*/ 2 h 14"/>
                <a:gd name="T58" fmla="*/ 8 w 34"/>
                <a:gd name="T59" fmla="*/ 1 h 14"/>
                <a:gd name="T60" fmla="*/ 10 w 34"/>
                <a:gd name="T6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4" h="14">
                  <a:moveTo>
                    <a:pt x="10" y="0"/>
                  </a:moveTo>
                  <a:lnTo>
                    <a:pt x="14" y="1"/>
                  </a:lnTo>
                  <a:lnTo>
                    <a:pt x="17" y="2"/>
                  </a:lnTo>
                  <a:lnTo>
                    <a:pt x="20" y="3"/>
                  </a:lnTo>
                  <a:lnTo>
                    <a:pt x="22" y="6"/>
                  </a:lnTo>
                  <a:lnTo>
                    <a:pt x="26" y="7"/>
                  </a:lnTo>
                  <a:lnTo>
                    <a:pt x="29" y="9"/>
                  </a:lnTo>
                  <a:lnTo>
                    <a:pt x="33" y="9"/>
                  </a:lnTo>
                  <a:lnTo>
                    <a:pt x="34" y="9"/>
                  </a:lnTo>
                  <a:lnTo>
                    <a:pt x="34" y="10"/>
                  </a:lnTo>
                  <a:lnTo>
                    <a:pt x="34" y="11"/>
                  </a:lnTo>
                  <a:lnTo>
                    <a:pt x="31" y="13"/>
                  </a:lnTo>
                  <a:lnTo>
                    <a:pt x="29" y="14"/>
                  </a:lnTo>
                  <a:lnTo>
                    <a:pt x="26" y="13"/>
                  </a:lnTo>
                  <a:lnTo>
                    <a:pt x="23" y="11"/>
                  </a:lnTo>
                  <a:lnTo>
                    <a:pt x="21" y="10"/>
                  </a:lnTo>
                  <a:lnTo>
                    <a:pt x="18" y="9"/>
                  </a:lnTo>
                  <a:lnTo>
                    <a:pt x="16" y="7"/>
                  </a:lnTo>
                  <a:lnTo>
                    <a:pt x="14" y="5"/>
                  </a:lnTo>
                  <a:lnTo>
                    <a:pt x="12" y="3"/>
                  </a:lnTo>
                  <a:lnTo>
                    <a:pt x="9" y="3"/>
                  </a:lnTo>
                  <a:lnTo>
                    <a:pt x="6" y="3"/>
                  </a:lnTo>
                  <a:lnTo>
                    <a:pt x="4" y="6"/>
                  </a:lnTo>
                  <a:lnTo>
                    <a:pt x="2" y="9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1" y="5"/>
                  </a:lnTo>
                  <a:lnTo>
                    <a:pt x="4" y="2"/>
                  </a:lnTo>
                  <a:lnTo>
                    <a:pt x="8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51"/>
            <p:cNvSpPr>
              <a:spLocks/>
            </p:cNvSpPr>
            <p:nvPr/>
          </p:nvSpPr>
          <p:spPr bwMode="auto">
            <a:xfrm>
              <a:off x="4873625" y="523875"/>
              <a:ext cx="39688" cy="34925"/>
            </a:xfrm>
            <a:custGeom>
              <a:avLst/>
              <a:gdLst>
                <a:gd name="T0" fmla="*/ 24 w 25"/>
                <a:gd name="T1" fmla="*/ 0 h 22"/>
                <a:gd name="T2" fmla="*/ 25 w 25"/>
                <a:gd name="T3" fmla="*/ 0 h 22"/>
                <a:gd name="T4" fmla="*/ 25 w 25"/>
                <a:gd name="T5" fmla="*/ 1 h 22"/>
                <a:gd name="T6" fmla="*/ 25 w 25"/>
                <a:gd name="T7" fmla="*/ 5 h 22"/>
                <a:gd name="T8" fmla="*/ 24 w 25"/>
                <a:gd name="T9" fmla="*/ 6 h 22"/>
                <a:gd name="T10" fmla="*/ 23 w 25"/>
                <a:gd name="T11" fmla="*/ 9 h 22"/>
                <a:gd name="T12" fmla="*/ 20 w 25"/>
                <a:gd name="T13" fmla="*/ 10 h 22"/>
                <a:gd name="T14" fmla="*/ 16 w 25"/>
                <a:gd name="T15" fmla="*/ 12 h 22"/>
                <a:gd name="T16" fmla="*/ 13 w 25"/>
                <a:gd name="T17" fmla="*/ 12 h 22"/>
                <a:gd name="T18" fmla="*/ 9 w 25"/>
                <a:gd name="T19" fmla="*/ 12 h 22"/>
                <a:gd name="T20" fmla="*/ 7 w 25"/>
                <a:gd name="T21" fmla="*/ 12 h 22"/>
                <a:gd name="T22" fmla="*/ 5 w 25"/>
                <a:gd name="T23" fmla="*/ 14 h 22"/>
                <a:gd name="T24" fmla="*/ 4 w 25"/>
                <a:gd name="T25" fmla="*/ 16 h 22"/>
                <a:gd name="T26" fmla="*/ 5 w 25"/>
                <a:gd name="T27" fmla="*/ 18 h 22"/>
                <a:gd name="T28" fmla="*/ 7 w 25"/>
                <a:gd name="T29" fmla="*/ 21 h 22"/>
                <a:gd name="T30" fmla="*/ 7 w 25"/>
                <a:gd name="T31" fmla="*/ 21 h 22"/>
                <a:gd name="T32" fmla="*/ 5 w 25"/>
                <a:gd name="T33" fmla="*/ 22 h 22"/>
                <a:gd name="T34" fmla="*/ 3 w 25"/>
                <a:gd name="T35" fmla="*/ 21 h 22"/>
                <a:gd name="T36" fmla="*/ 2 w 25"/>
                <a:gd name="T37" fmla="*/ 18 h 22"/>
                <a:gd name="T38" fmla="*/ 0 w 25"/>
                <a:gd name="T39" fmla="*/ 16 h 22"/>
                <a:gd name="T40" fmla="*/ 0 w 25"/>
                <a:gd name="T41" fmla="*/ 13 h 22"/>
                <a:gd name="T42" fmla="*/ 2 w 25"/>
                <a:gd name="T43" fmla="*/ 10 h 22"/>
                <a:gd name="T44" fmla="*/ 4 w 25"/>
                <a:gd name="T45" fmla="*/ 8 h 22"/>
                <a:gd name="T46" fmla="*/ 7 w 25"/>
                <a:gd name="T47" fmla="*/ 8 h 22"/>
                <a:gd name="T48" fmla="*/ 11 w 25"/>
                <a:gd name="T49" fmla="*/ 6 h 22"/>
                <a:gd name="T50" fmla="*/ 12 w 25"/>
                <a:gd name="T51" fmla="*/ 6 h 22"/>
                <a:gd name="T52" fmla="*/ 15 w 25"/>
                <a:gd name="T53" fmla="*/ 6 h 22"/>
                <a:gd name="T54" fmla="*/ 17 w 25"/>
                <a:gd name="T55" fmla="*/ 6 h 22"/>
                <a:gd name="T56" fmla="*/ 19 w 25"/>
                <a:gd name="T57" fmla="*/ 5 h 22"/>
                <a:gd name="T58" fmla="*/ 20 w 25"/>
                <a:gd name="T59" fmla="*/ 4 h 22"/>
                <a:gd name="T60" fmla="*/ 21 w 25"/>
                <a:gd name="T61" fmla="*/ 3 h 22"/>
                <a:gd name="T62" fmla="*/ 21 w 25"/>
                <a:gd name="T63" fmla="*/ 1 h 22"/>
                <a:gd name="T64" fmla="*/ 23 w 25"/>
                <a:gd name="T65" fmla="*/ 0 h 22"/>
                <a:gd name="T66" fmla="*/ 24 w 25"/>
                <a:gd name="T6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22">
                  <a:moveTo>
                    <a:pt x="24" y="0"/>
                  </a:moveTo>
                  <a:lnTo>
                    <a:pt x="25" y="0"/>
                  </a:lnTo>
                  <a:lnTo>
                    <a:pt x="25" y="1"/>
                  </a:lnTo>
                  <a:lnTo>
                    <a:pt x="25" y="5"/>
                  </a:lnTo>
                  <a:lnTo>
                    <a:pt x="24" y="6"/>
                  </a:lnTo>
                  <a:lnTo>
                    <a:pt x="23" y="9"/>
                  </a:lnTo>
                  <a:lnTo>
                    <a:pt x="20" y="10"/>
                  </a:lnTo>
                  <a:lnTo>
                    <a:pt x="16" y="12"/>
                  </a:lnTo>
                  <a:lnTo>
                    <a:pt x="13" y="12"/>
                  </a:lnTo>
                  <a:lnTo>
                    <a:pt x="9" y="12"/>
                  </a:lnTo>
                  <a:lnTo>
                    <a:pt x="7" y="12"/>
                  </a:lnTo>
                  <a:lnTo>
                    <a:pt x="5" y="14"/>
                  </a:lnTo>
                  <a:lnTo>
                    <a:pt x="4" y="16"/>
                  </a:lnTo>
                  <a:lnTo>
                    <a:pt x="5" y="18"/>
                  </a:lnTo>
                  <a:lnTo>
                    <a:pt x="7" y="21"/>
                  </a:lnTo>
                  <a:lnTo>
                    <a:pt x="7" y="21"/>
                  </a:lnTo>
                  <a:lnTo>
                    <a:pt x="5" y="22"/>
                  </a:lnTo>
                  <a:lnTo>
                    <a:pt x="3" y="21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2" y="10"/>
                  </a:lnTo>
                  <a:lnTo>
                    <a:pt x="4" y="8"/>
                  </a:lnTo>
                  <a:lnTo>
                    <a:pt x="7" y="8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5" y="6"/>
                  </a:lnTo>
                  <a:lnTo>
                    <a:pt x="17" y="6"/>
                  </a:lnTo>
                  <a:lnTo>
                    <a:pt x="19" y="5"/>
                  </a:lnTo>
                  <a:lnTo>
                    <a:pt x="20" y="4"/>
                  </a:lnTo>
                  <a:lnTo>
                    <a:pt x="21" y="3"/>
                  </a:lnTo>
                  <a:lnTo>
                    <a:pt x="21" y="1"/>
                  </a:lnTo>
                  <a:lnTo>
                    <a:pt x="23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52"/>
            <p:cNvSpPr>
              <a:spLocks/>
            </p:cNvSpPr>
            <p:nvPr/>
          </p:nvSpPr>
          <p:spPr bwMode="auto">
            <a:xfrm>
              <a:off x="4710113" y="457200"/>
              <a:ext cx="15875" cy="38100"/>
            </a:xfrm>
            <a:custGeom>
              <a:avLst/>
              <a:gdLst>
                <a:gd name="T0" fmla="*/ 8 w 10"/>
                <a:gd name="T1" fmla="*/ 0 h 24"/>
                <a:gd name="T2" fmla="*/ 9 w 10"/>
                <a:gd name="T3" fmla="*/ 0 h 24"/>
                <a:gd name="T4" fmla="*/ 10 w 10"/>
                <a:gd name="T5" fmla="*/ 1 h 24"/>
                <a:gd name="T6" fmla="*/ 10 w 10"/>
                <a:gd name="T7" fmla="*/ 1 h 24"/>
                <a:gd name="T8" fmla="*/ 9 w 10"/>
                <a:gd name="T9" fmla="*/ 3 h 24"/>
                <a:gd name="T10" fmla="*/ 8 w 10"/>
                <a:gd name="T11" fmla="*/ 4 h 24"/>
                <a:gd name="T12" fmla="*/ 8 w 10"/>
                <a:gd name="T13" fmla="*/ 7 h 24"/>
                <a:gd name="T14" fmla="*/ 8 w 10"/>
                <a:gd name="T15" fmla="*/ 9 h 24"/>
                <a:gd name="T16" fmla="*/ 9 w 10"/>
                <a:gd name="T17" fmla="*/ 10 h 24"/>
                <a:gd name="T18" fmla="*/ 9 w 10"/>
                <a:gd name="T19" fmla="*/ 13 h 24"/>
                <a:gd name="T20" fmla="*/ 10 w 10"/>
                <a:gd name="T21" fmla="*/ 16 h 24"/>
                <a:gd name="T22" fmla="*/ 10 w 10"/>
                <a:gd name="T23" fmla="*/ 20 h 24"/>
                <a:gd name="T24" fmla="*/ 9 w 10"/>
                <a:gd name="T25" fmla="*/ 22 h 24"/>
                <a:gd name="T26" fmla="*/ 6 w 10"/>
                <a:gd name="T27" fmla="*/ 24 h 24"/>
                <a:gd name="T28" fmla="*/ 4 w 10"/>
                <a:gd name="T29" fmla="*/ 24 h 24"/>
                <a:gd name="T30" fmla="*/ 1 w 10"/>
                <a:gd name="T31" fmla="*/ 24 h 24"/>
                <a:gd name="T32" fmla="*/ 0 w 10"/>
                <a:gd name="T33" fmla="*/ 22 h 24"/>
                <a:gd name="T34" fmla="*/ 0 w 10"/>
                <a:gd name="T35" fmla="*/ 21 h 24"/>
                <a:gd name="T36" fmla="*/ 1 w 10"/>
                <a:gd name="T37" fmla="*/ 20 h 24"/>
                <a:gd name="T38" fmla="*/ 2 w 10"/>
                <a:gd name="T39" fmla="*/ 20 h 24"/>
                <a:gd name="T40" fmla="*/ 4 w 10"/>
                <a:gd name="T41" fmla="*/ 20 h 24"/>
                <a:gd name="T42" fmla="*/ 5 w 10"/>
                <a:gd name="T43" fmla="*/ 18 h 24"/>
                <a:gd name="T44" fmla="*/ 5 w 10"/>
                <a:gd name="T45" fmla="*/ 17 h 24"/>
                <a:gd name="T46" fmla="*/ 5 w 10"/>
                <a:gd name="T47" fmla="*/ 14 h 24"/>
                <a:gd name="T48" fmla="*/ 5 w 10"/>
                <a:gd name="T49" fmla="*/ 12 h 24"/>
                <a:gd name="T50" fmla="*/ 4 w 10"/>
                <a:gd name="T51" fmla="*/ 9 h 24"/>
                <a:gd name="T52" fmla="*/ 4 w 10"/>
                <a:gd name="T53" fmla="*/ 8 h 24"/>
                <a:gd name="T54" fmla="*/ 4 w 10"/>
                <a:gd name="T55" fmla="*/ 7 h 24"/>
                <a:gd name="T56" fmla="*/ 4 w 10"/>
                <a:gd name="T57" fmla="*/ 4 h 24"/>
                <a:gd name="T58" fmla="*/ 5 w 10"/>
                <a:gd name="T59" fmla="*/ 1 h 24"/>
                <a:gd name="T60" fmla="*/ 8 w 10"/>
                <a:gd name="T6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" h="24">
                  <a:moveTo>
                    <a:pt x="8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0" y="1"/>
                  </a:lnTo>
                  <a:lnTo>
                    <a:pt x="9" y="3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9"/>
                  </a:lnTo>
                  <a:lnTo>
                    <a:pt x="9" y="10"/>
                  </a:lnTo>
                  <a:lnTo>
                    <a:pt x="9" y="13"/>
                  </a:lnTo>
                  <a:lnTo>
                    <a:pt x="10" y="16"/>
                  </a:lnTo>
                  <a:lnTo>
                    <a:pt x="10" y="20"/>
                  </a:lnTo>
                  <a:lnTo>
                    <a:pt x="9" y="22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1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1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5" y="18"/>
                  </a:lnTo>
                  <a:lnTo>
                    <a:pt x="5" y="17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4" y="9"/>
                  </a:lnTo>
                  <a:lnTo>
                    <a:pt x="4" y="8"/>
                  </a:lnTo>
                  <a:lnTo>
                    <a:pt x="4" y="7"/>
                  </a:lnTo>
                  <a:lnTo>
                    <a:pt x="4" y="4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53"/>
            <p:cNvSpPr>
              <a:spLocks/>
            </p:cNvSpPr>
            <p:nvPr/>
          </p:nvSpPr>
          <p:spPr bwMode="auto">
            <a:xfrm>
              <a:off x="4757738" y="457200"/>
              <a:ext cx="26988" cy="55563"/>
            </a:xfrm>
            <a:custGeom>
              <a:avLst/>
              <a:gdLst>
                <a:gd name="T0" fmla="*/ 3 w 17"/>
                <a:gd name="T1" fmla="*/ 0 h 35"/>
                <a:gd name="T2" fmla="*/ 3 w 17"/>
                <a:gd name="T3" fmla="*/ 1 h 35"/>
                <a:gd name="T4" fmla="*/ 3 w 17"/>
                <a:gd name="T5" fmla="*/ 3 h 35"/>
                <a:gd name="T6" fmla="*/ 4 w 17"/>
                <a:gd name="T7" fmla="*/ 9 h 35"/>
                <a:gd name="T8" fmla="*/ 8 w 17"/>
                <a:gd name="T9" fmla="*/ 16 h 35"/>
                <a:gd name="T10" fmla="*/ 14 w 17"/>
                <a:gd name="T11" fmla="*/ 21 h 35"/>
                <a:gd name="T12" fmla="*/ 17 w 17"/>
                <a:gd name="T13" fmla="*/ 27 h 35"/>
                <a:gd name="T14" fmla="*/ 16 w 17"/>
                <a:gd name="T15" fmla="*/ 34 h 35"/>
                <a:gd name="T16" fmla="*/ 14 w 17"/>
                <a:gd name="T17" fmla="*/ 35 h 35"/>
                <a:gd name="T18" fmla="*/ 13 w 17"/>
                <a:gd name="T19" fmla="*/ 35 h 35"/>
                <a:gd name="T20" fmla="*/ 13 w 17"/>
                <a:gd name="T21" fmla="*/ 34 h 35"/>
                <a:gd name="T22" fmla="*/ 12 w 17"/>
                <a:gd name="T23" fmla="*/ 29 h 35"/>
                <a:gd name="T24" fmla="*/ 10 w 17"/>
                <a:gd name="T25" fmla="*/ 25 h 35"/>
                <a:gd name="T26" fmla="*/ 6 w 17"/>
                <a:gd name="T27" fmla="*/ 21 h 35"/>
                <a:gd name="T28" fmla="*/ 4 w 17"/>
                <a:gd name="T29" fmla="*/ 18 h 35"/>
                <a:gd name="T30" fmla="*/ 1 w 17"/>
                <a:gd name="T31" fmla="*/ 14 h 35"/>
                <a:gd name="T32" fmla="*/ 0 w 17"/>
                <a:gd name="T33" fmla="*/ 10 h 35"/>
                <a:gd name="T34" fmla="*/ 0 w 17"/>
                <a:gd name="T35" fmla="*/ 8 h 35"/>
                <a:gd name="T36" fmla="*/ 0 w 17"/>
                <a:gd name="T37" fmla="*/ 4 h 35"/>
                <a:gd name="T38" fmla="*/ 1 w 17"/>
                <a:gd name="T39" fmla="*/ 1 h 35"/>
                <a:gd name="T40" fmla="*/ 3 w 17"/>
                <a:gd name="T4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" h="35">
                  <a:moveTo>
                    <a:pt x="3" y="0"/>
                  </a:moveTo>
                  <a:lnTo>
                    <a:pt x="3" y="1"/>
                  </a:lnTo>
                  <a:lnTo>
                    <a:pt x="3" y="3"/>
                  </a:lnTo>
                  <a:lnTo>
                    <a:pt x="4" y="9"/>
                  </a:lnTo>
                  <a:lnTo>
                    <a:pt x="8" y="16"/>
                  </a:lnTo>
                  <a:lnTo>
                    <a:pt x="14" y="21"/>
                  </a:lnTo>
                  <a:lnTo>
                    <a:pt x="17" y="27"/>
                  </a:lnTo>
                  <a:lnTo>
                    <a:pt x="16" y="34"/>
                  </a:lnTo>
                  <a:lnTo>
                    <a:pt x="14" y="35"/>
                  </a:lnTo>
                  <a:lnTo>
                    <a:pt x="13" y="35"/>
                  </a:lnTo>
                  <a:lnTo>
                    <a:pt x="13" y="34"/>
                  </a:lnTo>
                  <a:lnTo>
                    <a:pt x="12" y="29"/>
                  </a:lnTo>
                  <a:lnTo>
                    <a:pt x="10" y="25"/>
                  </a:lnTo>
                  <a:lnTo>
                    <a:pt x="6" y="21"/>
                  </a:lnTo>
                  <a:lnTo>
                    <a:pt x="4" y="18"/>
                  </a:lnTo>
                  <a:lnTo>
                    <a:pt x="1" y="14"/>
                  </a:lnTo>
                  <a:lnTo>
                    <a:pt x="0" y="10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54"/>
            <p:cNvSpPr>
              <a:spLocks/>
            </p:cNvSpPr>
            <p:nvPr/>
          </p:nvSpPr>
          <p:spPr bwMode="auto">
            <a:xfrm>
              <a:off x="5140325" y="519113"/>
              <a:ext cx="53975" cy="25400"/>
            </a:xfrm>
            <a:custGeom>
              <a:avLst/>
              <a:gdLst>
                <a:gd name="T0" fmla="*/ 31 w 34"/>
                <a:gd name="T1" fmla="*/ 0 h 16"/>
                <a:gd name="T2" fmla="*/ 33 w 34"/>
                <a:gd name="T3" fmla="*/ 2 h 16"/>
                <a:gd name="T4" fmla="*/ 34 w 34"/>
                <a:gd name="T5" fmla="*/ 2 h 16"/>
                <a:gd name="T6" fmla="*/ 34 w 34"/>
                <a:gd name="T7" fmla="*/ 6 h 16"/>
                <a:gd name="T8" fmla="*/ 33 w 34"/>
                <a:gd name="T9" fmla="*/ 8 h 16"/>
                <a:gd name="T10" fmla="*/ 30 w 34"/>
                <a:gd name="T11" fmla="*/ 9 h 16"/>
                <a:gd name="T12" fmla="*/ 26 w 34"/>
                <a:gd name="T13" fmla="*/ 11 h 16"/>
                <a:gd name="T14" fmla="*/ 23 w 34"/>
                <a:gd name="T15" fmla="*/ 11 h 16"/>
                <a:gd name="T16" fmla="*/ 19 w 34"/>
                <a:gd name="T17" fmla="*/ 9 h 16"/>
                <a:gd name="T18" fmla="*/ 17 w 34"/>
                <a:gd name="T19" fmla="*/ 9 h 16"/>
                <a:gd name="T20" fmla="*/ 13 w 34"/>
                <a:gd name="T21" fmla="*/ 8 h 16"/>
                <a:gd name="T22" fmla="*/ 9 w 34"/>
                <a:gd name="T23" fmla="*/ 9 h 16"/>
                <a:gd name="T24" fmla="*/ 5 w 34"/>
                <a:gd name="T25" fmla="*/ 12 h 16"/>
                <a:gd name="T26" fmla="*/ 2 w 34"/>
                <a:gd name="T27" fmla="*/ 15 h 16"/>
                <a:gd name="T28" fmla="*/ 1 w 34"/>
                <a:gd name="T29" fmla="*/ 16 h 16"/>
                <a:gd name="T30" fmla="*/ 0 w 34"/>
                <a:gd name="T31" fmla="*/ 15 h 16"/>
                <a:gd name="T32" fmla="*/ 0 w 34"/>
                <a:gd name="T33" fmla="*/ 13 h 16"/>
                <a:gd name="T34" fmla="*/ 2 w 34"/>
                <a:gd name="T35" fmla="*/ 9 h 16"/>
                <a:gd name="T36" fmla="*/ 6 w 34"/>
                <a:gd name="T37" fmla="*/ 7 h 16"/>
                <a:gd name="T38" fmla="*/ 12 w 34"/>
                <a:gd name="T39" fmla="*/ 4 h 16"/>
                <a:gd name="T40" fmla="*/ 16 w 34"/>
                <a:gd name="T41" fmla="*/ 4 h 16"/>
                <a:gd name="T42" fmla="*/ 18 w 34"/>
                <a:gd name="T43" fmla="*/ 4 h 16"/>
                <a:gd name="T44" fmla="*/ 21 w 34"/>
                <a:gd name="T45" fmla="*/ 6 h 16"/>
                <a:gd name="T46" fmla="*/ 23 w 34"/>
                <a:gd name="T47" fmla="*/ 7 h 16"/>
                <a:gd name="T48" fmla="*/ 26 w 34"/>
                <a:gd name="T49" fmla="*/ 6 h 16"/>
                <a:gd name="T50" fmla="*/ 27 w 34"/>
                <a:gd name="T51" fmla="*/ 6 h 16"/>
                <a:gd name="T52" fmla="*/ 29 w 34"/>
                <a:gd name="T53" fmla="*/ 4 h 16"/>
                <a:gd name="T54" fmla="*/ 30 w 34"/>
                <a:gd name="T55" fmla="*/ 3 h 16"/>
                <a:gd name="T56" fmla="*/ 30 w 34"/>
                <a:gd name="T57" fmla="*/ 2 h 16"/>
                <a:gd name="T58" fmla="*/ 31 w 34"/>
                <a:gd name="T5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" h="16">
                  <a:moveTo>
                    <a:pt x="31" y="0"/>
                  </a:moveTo>
                  <a:lnTo>
                    <a:pt x="33" y="2"/>
                  </a:lnTo>
                  <a:lnTo>
                    <a:pt x="34" y="2"/>
                  </a:lnTo>
                  <a:lnTo>
                    <a:pt x="34" y="6"/>
                  </a:lnTo>
                  <a:lnTo>
                    <a:pt x="33" y="8"/>
                  </a:lnTo>
                  <a:lnTo>
                    <a:pt x="30" y="9"/>
                  </a:lnTo>
                  <a:lnTo>
                    <a:pt x="26" y="11"/>
                  </a:lnTo>
                  <a:lnTo>
                    <a:pt x="23" y="11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3" y="8"/>
                  </a:lnTo>
                  <a:lnTo>
                    <a:pt x="9" y="9"/>
                  </a:lnTo>
                  <a:lnTo>
                    <a:pt x="5" y="12"/>
                  </a:lnTo>
                  <a:lnTo>
                    <a:pt x="2" y="15"/>
                  </a:lnTo>
                  <a:lnTo>
                    <a:pt x="1" y="16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2" y="9"/>
                  </a:lnTo>
                  <a:lnTo>
                    <a:pt x="6" y="7"/>
                  </a:lnTo>
                  <a:lnTo>
                    <a:pt x="12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1" y="6"/>
                  </a:lnTo>
                  <a:lnTo>
                    <a:pt x="23" y="7"/>
                  </a:lnTo>
                  <a:lnTo>
                    <a:pt x="26" y="6"/>
                  </a:lnTo>
                  <a:lnTo>
                    <a:pt x="27" y="6"/>
                  </a:lnTo>
                  <a:lnTo>
                    <a:pt x="29" y="4"/>
                  </a:lnTo>
                  <a:lnTo>
                    <a:pt x="30" y="3"/>
                  </a:lnTo>
                  <a:lnTo>
                    <a:pt x="30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55"/>
            <p:cNvSpPr>
              <a:spLocks noEditPoints="1"/>
            </p:cNvSpPr>
            <p:nvPr/>
          </p:nvSpPr>
          <p:spPr bwMode="auto">
            <a:xfrm>
              <a:off x="4340225" y="344488"/>
              <a:ext cx="1290638" cy="1028700"/>
            </a:xfrm>
            <a:custGeom>
              <a:avLst/>
              <a:gdLst>
                <a:gd name="T0" fmla="*/ 517 w 813"/>
                <a:gd name="T1" fmla="*/ 245 h 648"/>
                <a:gd name="T2" fmla="*/ 264 w 813"/>
                <a:gd name="T3" fmla="*/ 250 h 648"/>
                <a:gd name="T4" fmla="*/ 105 w 813"/>
                <a:gd name="T5" fmla="*/ 256 h 648"/>
                <a:gd name="T6" fmla="*/ 36 w 813"/>
                <a:gd name="T7" fmla="*/ 458 h 648"/>
                <a:gd name="T8" fmla="*/ 30 w 813"/>
                <a:gd name="T9" fmla="*/ 625 h 648"/>
                <a:gd name="T10" fmla="*/ 125 w 813"/>
                <a:gd name="T11" fmla="*/ 592 h 648"/>
                <a:gd name="T12" fmla="*/ 86 w 813"/>
                <a:gd name="T13" fmla="*/ 592 h 648"/>
                <a:gd name="T14" fmla="*/ 158 w 813"/>
                <a:gd name="T15" fmla="*/ 572 h 648"/>
                <a:gd name="T16" fmla="*/ 374 w 813"/>
                <a:gd name="T17" fmla="*/ 613 h 648"/>
                <a:gd name="T18" fmla="*/ 612 w 813"/>
                <a:gd name="T19" fmla="*/ 591 h 648"/>
                <a:gd name="T20" fmla="*/ 703 w 813"/>
                <a:gd name="T21" fmla="*/ 589 h 648"/>
                <a:gd name="T22" fmla="*/ 674 w 813"/>
                <a:gd name="T23" fmla="*/ 591 h 648"/>
                <a:gd name="T24" fmla="*/ 730 w 813"/>
                <a:gd name="T25" fmla="*/ 634 h 648"/>
                <a:gd name="T26" fmla="*/ 797 w 813"/>
                <a:gd name="T27" fmla="*/ 638 h 648"/>
                <a:gd name="T28" fmla="*/ 794 w 813"/>
                <a:gd name="T29" fmla="*/ 606 h 648"/>
                <a:gd name="T30" fmla="*/ 732 w 813"/>
                <a:gd name="T31" fmla="*/ 448 h 648"/>
                <a:gd name="T32" fmla="*/ 733 w 813"/>
                <a:gd name="T33" fmla="*/ 292 h 648"/>
                <a:gd name="T34" fmla="*/ 700 w 813"/>
                <a:gd name="T35" fmla="*/ 208 h 648"/>
                <a:gd name="T36" fmla="*/ 237 w 813"/>
                <a:gd name="T37" fmla="*/ 30 h 648"/>
                <a:gd name="T38" fmla="*/ 82 w 813"/>
                <a:gd name="T39" fmla="*/ 37 h 648"/>
                <a:gd name="T40" fmla="*/ 52 w 813"/>
                <a:gd name="T41" fmla="*/ 78 h 648"/>
                <a:gd name="T42" fmla="*/ 94 w 813"/>
                <a:gd name="T43" fmla="*/ 136 h 648"/>
                <a:gd name="T44" fmla="*/ 106 w 813"/>
                <a:gd name="T45" fmla="*/ 210 h 648"/>
                <a:gd name="T46" fmla="*/ 110 w 813"/>
                <a:gd name="T47" fmla="*/ 210 h 648"/>
                <a:gd name="T48" fmla="*/ 304 w 813"/>
                <a:gd name="T49" fmla="*/ 252 h 648"/>
                <a:gd name="T50" fmla="*/ 552 w 813"/>
                <a:gd name="T51" fmla="*/ 229 h 648"/>
                <a:gd name="T52" fmla="*/ 721 w 813"/>
                <a:gd name="T53" fmla="*/ 202 h 648"/>
                <a:gd name="T54" fmla="*/ 734 w 813"/>
                <a:gd name="T55" fmla="*/ 205 h 648"/>
                <a:gd name="T56" fmla="*/ 746 w 813"/>
                <a:gd name="T57" fmla="*/ 206 h 648"/>
                <a:gd name="T58" fmla="*/ 736 w 813"/>
                <a:gd name="T59" fmla="*/ 151 h 648"/>
                <a:gd name="T60" fmla="*/ 758 w 813"/>
                <a:gd name="T61" fmla="*/ 72 h 648"/>
                <a:gd name="T62" fmla="*/ 658 w 813"/>
                <a:gd name="T63" fmla="*/ 16 h 648"/>
                <a:gd name="T64" fmla="*/ 584 w 813"/>
                <a:gd name="T65" fmla="*/ 2 h 648"/>
                <a:gd name="T66" fmla="*/ 719 w 813"/>
                <a:gd name="T67" fmla="*/ 33 h 648"/>
                <a:gd name="T68" fmla="*/ 760 w 813"/>
                <a:gd name="T69" fmla="*/ 59 h 648"/>
                <a:gd name="T70" fmla="*/ 746 w 813"/>
                <a:gd name="T71" fmla="*/ 125 h 648"/>
                <a:gd name="T72" fmla="*/ 753 w 813"/>
                <a:gd name="T73" fmla="*/ 205 h 648"/>
                <a:gd name="T74" fmla="*/ 751 w 813"/>
                <a:gd name="T75" fmla="*/ 211 h 648"/>
                <a:gd name="T76" fmla="*/ 743 w 813"/>
                <a:gd name="T77" fmla="*/ 214 h 648"/>
                <a:gd name="T78" fmla="*/ 741 w 813"/>
                <a:gd name="T79" fmla="*/ 271 h 648"/>
                <a:gd name="T80" fmla="*/ 738 w 813"/>
                <a:gd name="T81" fmla="*/ 447 h 648"/>
                <a:gd name="T82" fmla="*/ 787 w 813"/>
                <a:gd name="T83" fmla="*/ 584 h 648"/>
                <a:gd name="T84" fmla="*/ 789 w 813"/>
                <a:gd name="T85" fmla="*/ 646 h 648"/>
                <a:gd name="T86" fmla="*/ 682 w 813"/>
                <a:gd name="T87" fmla="*/ 616 h 648"/>
                <a:gd name="T88" fmla="*/ 459 w 813"/>
                <a:gd name="T89" fmla="*/ 620 h 648"/>
                <a:gd name="T90" fmla="*/ 179 w 813"/>
                <a:gd name="T91" fmla="*/ 582 h 648"/>
                <a:gd name="T92" fmla="*/ 82 w 813"/>
                <a:gd name="T93" fmla="*/ 625 h 648"/>
                <a:gd name="T94" fmla="*/ 1 w 813"/>
                <a:gd name="T95" fmla="*/ 629 h 648"/>
                <a:gd name="T96" fmla="*/ 19 w 813"/>
                <a:gd name="T97" fmla="*/ 513 h 648"/>
                <a:gd name="T98" fmla="*/ 95 w 813"/>
                <a:gd name="T99" fmla="*/ 266 h 648"/>
                <a:gd name="T100" fmla="*/ 81 w 813"/>
                <a:gd name="T101" fmla="*/ 211 h 648"/>
                <a:gd name="T102" fmla="*/ 88 w 813"/>
                <a:gd name="T103" fmla="*/ 135 h 648"/>
                <a:gd name="T104" fmla="*/ 47 w 813"/>
                <a:gd name="T105" fmla="*/ 81 h 648"/>
                <a:gd name="T106" fmla="*/ 46 w 813"/>
                <a:gd name="T107" fmla="*/ 47 h 648"/>
                <a:gd name="T108" fmla="*/ 136 w 813"/>
                <a:gd name="T109" fmla="*/ 30 h 648"/>
                <a:gd name="T110" fmla="*/ 513 w 813"/>
                <a:gd name="T111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13" h="648">
                  <a:moveTo>
                    <a:pt x="692" y="207"/>
                  </a:moveTo>
                  <a:lnTo>
                    <a:pt x="645" y="212"/>
                  </a:lnTo>
                  <a:lnTo>
                    <a:pt x="598" y="223"/>
                  </a:lnTo>
                  <a:lnTo>
                    <a:pt x="557" y="233"/>
                  </a:lnTo>
                  <a:lnTo>
                    <a:pt x="517" y="245"/>
                  </a:lnTo>
                  <a:lnTo>
                    <a:pt x="476" y="254"/>
                  </a:lnTo>
                  <a:lnTo>
                    <a:pt x="434" y="261"/>
                  </a:lnTo>
                  <a:lnTo>
                    <a:pt x="378" y="263"/>
                  </a:lnTo>
                  <a:lnTo>
                    <a:pt x="321" y="260"/>
                  </a:lnTo>
                  <a:lnTo>
                    <a:pt x="264" y="250"/>
                  </a:lnTo>
                  <a:lnTo>
                    <a:pt x="226" y="241"/>
                  </a:lnTo>
                  <a:lnTo>
                    <a:pt x="187" y="231"/>
                  </a:lnTo>
                  <a:lnTo>
                    <a:pt x="149" y="222"/>
                  </a:lnTo>
                  <a:lnTo>
                    <a:pt x="110" y="215"/>
                  </a:lnTo>
                  <a:lnTo>
                    <a:pt x="105" y="256"/>
                  </a:lnTo>
                  <a:lnTo>
                    <a:pt x="95" y="295"/>
                  </a:lnTo>
                  <a:lnTo>
                    <a:pt x="82" y="333"/>
                  </a:lnTo>
                  <a:lnTo>
                    <a:pt x="68" y="371"/>
                  </a:lnTo>
                  <a:lnTo>
                    <a:pt x="53" y="407"/>
                  </a:lnTo>
                  <a:lnTo>
                    <a:pt x="36" y="458"/>
                  </a:lnTo>
                  <a:lnTo>
                    <a:pt x="25" y="511"/>
                  </a:lnTo>
                  <a:lnTo>
                    <a:pt x="21" y="549"/>
                  </a:lnTo>
                  <a:lnTo>
                    <a:pt x="16" y="588"/>
                  </a:lnTo>
                  <a:lnTo>
                    <a:pt x="5" y="626"/>
                  </a:lnTo>
                  <a:lnTo>
                    <a:pt x="30" y="625"/>
                  </a:lnTo>
                  <a:lnTo>
                    <a:pt x="53" y="625"/>
                  </a:lnTo>
                  <a:lnTo>
                    <a:pt x="78" y="621"/>
                  </a:lnTo>
                  <a:lnTo>
                    <a:pt x="95" y="613"/>
                  </a:lnTo>
                  <a:lnTo>
                    <a:pt x="111" y="604"/>
                  </a:lnTo>
                  <a:lnTo>
                    <a:pt x="125" y="592"/>
                  </a:lnTo>
                  <a:lnTo>
                    <a:pt x="139" y="579"/>
                  </a:lnTo>
                  <a:lnTo>
                    <a:pt x="114" y="583"/>
                  </a:lnTo>
                  <a:lnTo>
                    <a:pt x="89" y="593"/>
                  </a:lnTo>
                  <a:lnTo>
                    <a:pt x="88" y="593"/>
                  </a:lnTo>
                  <a:lnTo>
                    <a:pt x="86" y="592"/>
                  </a:lnTo>
                  <a:lnTo>
                    <a:pt x="86" y="591"/>
                  </a:lnTo>
                  <a:lnTo>
                    <a:pt x="86" y="589"/>
                  </a:lnTo>
                  <a:lnTo>
                    <a:pt x="110" y="578"/>
                  </a:lnTo>
                  <a:lnTo>
                    <a:pt x="133" y="572"/>
                  </a:lnTo>
                  <a:lnTo>
                    <a:pt x="158" y="572"/>
                  </a:lnTo>
                  <a:lnTo>
                    <a:pt x="183" y="576"/>
                  </a:lnTo>
                  <a:lnTo>
                    <a:pt x="208" y="582"/>
                  </a:lnTo>
                  <a:lnTo>
                    <a:pt x="263" y="596"/>
                  </a:lnTo>
                  <a:lnTo>
                    <a:pt x="318" y="606"/>
                  </a:lnTo>
                  <a:lnTo>
                    <a:pt x="374" y="613"/>
                  </a:lnTo>
                  <a:lnTo>
                    <a:pt x="434" y="614"/>
                  </a:lnTo>
                  <a:lnTo>
                    <a:pt x="495" y="610"/>
                  </a:lnTo>
                  <a:lnTo>
                    <a:pt x="554" y="602"/>
                  </a:lnTo>
                  <a:lnTo>
                    <a:pt x="582" y="597"/>
                  </a:lnTo>
                  <a:lnTo>
                    <a:pt x="612" y="591"/>
                  </a:lnTo>
                  <a:lnTo>
                    <a:pt x="643" y="585"/>
                  </a:lnTo>
                  <a:lnTo>
                    <a:pt x="671" y="584"/>
                  </a:lnTo>
                  <a:lnTo>
                    <a:pt x="701" y="587"/>
                  </a:lnTo>
                  <a:lnTo>
                    <a:pt x="703" y="587"/>
                  </a:lnTo>
                  <a:lnTo>
                    <a:pt x="703" y="589"/>
                  </a:lnTo>
                  <a:lnTo>
                    <a:pt x="703" y="591"/>
                  </a:lnTo>
                  <a:lnTo>
                    <a:pt x="703" y="592"/>
                  </a:lnTo>
                  <a:lnTo>
                    <a:pt x="701" y="593"/>
                  </a:lnTo>
                  <a:lnTo>
                    <a:pt x="699" y="593"/>
                  </a:lnTo>
                  <a:lnTo>
                    <a:pt x="674" y="591"/>
                  </a:lnTo>
                  <a:lnTo>
                    <a:pt x="649" y="592"/>
                  </a:lnTo>
                  <a:lnTo>
                    <a:pt x="669" y="602"/>
                  </a:lnTo>
                  <a:lnTo>
                    <a:pt x="690" y="614"/>
                  </a:lnTo>
                  <a:lnTo>
                    <a:pt x="709" y="625"/>
                  </a:lnTo>
                  <a:lnTo>
                    <a:pt x="730" y="634"/>
                  </a:lnTo>
                  <a:lnTo>
                    <a:pt x="751" y="640"/>
                  </a:lnTo>
                  <a:lnTo>
                    <a:pt x="775" y="642"/>
                  </a:lnTo>
                  <a:lnTo>
                    <a:pt x="781" y="642"/>
                  </a:lnTo>
                  <a:lnTo>
                    <a:pt x="789" y="640"/>
                  </a:lnTo>
                  <a:lnTo>
                    <a:pt x="797" y="638"/>
                  </a:lnTo>
                  <a:lnTo>
                    <a:pt x="802" y="634"/>
                  </a:lnTo>
                  <a:lnTo>
                    <a:pt x="804" y="627"/>
                  </a:lnTo>
                  <a:lnTo>
                    <a:pt x="801" y="620"/>
                  </a:lnTo>
                  <a:lnTo>
                    <a:pt x="797" y="612"/>
                  </a:lnTo>
                  <a:lnTo>
                    <a:pt x="794" y="606"/>
                  </a:lnTo>
                  <a:lnTo>
                    <a:pt x="775" y="575"/>
                  </a:lnTo>
                  <a:lnTo>
                    <a:pt x="759" y="548"/>
                  </a:lnTo>
                  <a:lnTo>
                    <a:pt x="747" y="519"/>
                  </a:lnTo>
                  <a:lnTo>
                    <a:pt x="738" y="483"/>
                  </a:lnTo>
                  <a:lnTo>
                    <a:pt x="732" y="448"/>
                  </a:lnTo>
                  <a:lnTo>
                    <a:pt x="729" y="411"/>
                  </a:lnTo>
                  <a:lnTo>
                    <a:pt x="726" y="375"/>
                  </a:lnTo>
                  <a:lnTo>
                    <a:pt x="728" y="347"/>
                  </a:lnTo>
                  <a:lnTo>
                    <a:pt x="730" y="320"/>
                  </a:lnTo>
                  <a:lnTo>
                    <a:pt x="733" y="292"/>
                  </a:lnTo>
                  <a:lnTo>
                    <a:pt x="734" y="265"/>
                  </a:lnTo>
                  <a:lnTo>
                    <a:pt x="732" y="237"/>
                  </a:lnTo>
                  <a:lnTo>
                    <a:pt x="722" y="211"/>
                  </a:lnTo>
                  <a:lnTo>
                    <a:pt x="711" y="210"/>
                  </a:lnTo>
                  <a:lnTo>
                    <a:pt x="700" y="208"/>
                  </a:lnTo>
                  <a:lnTo>
                    <a:pt x="692" y="207"/>
                  </a:lnTo>
                  <a:close/>
                  <a:moveTo>
                    <a:pt x="506" y="7"/>
                  </a:moveTo>
                  <a:lnTo>
                    <a:pt x="417" y="12"/>
                  </a:lnTo>
                  <a:lnTo>
                    <a:pt x="327" y="21"/>
                  </a:lnTo>
                  <a:lnTo>
                    <a:pt x="237" y="30"/>
                  </a:lnTo>
                  <a:lnTo>
                    <a:pt x="143" y="37"/>
                  </a:lnTo>
                  <a:lnTo>
                    <a:pt x="129" y="37"/>
                  </a:lnTo>
                  <a:lnTo>
                    <a:pt x="115" y="36"/>
                  </a:lnTo>
                  <a:lnTo>
                    <a:pt x="98" y="36"/>
                  </a:lnTo>
                  <a:lnTo>
                    <a:pt x="82" y="37"/>
                  </a:lnTo>
                  <a:lnTo>
                    <a:pt x="67" y="41"/>
                  </a:lnTo>
                  <a:lnTo>
                    <a:pt x="55" y="46"/>
                  </a:lnTo>
                  <a:lnTo>
                    <a:pt x="46" y="57"/>
                  </a:lnTo>
                  <a:lnTo>
                    <a:pt x="47" y="66"/>
                  </a:lnTo>
                  <a:lnTo>
                    <a:pt x="52" y="78"/>
                  </a:lnTo>
                  <a:lnTo>
                    <a:pt x="61" y="91"/>
                  </a:lnTo>
                  <a:lnTo>
                    <a:pt x="71" y="102"/>
                  </a:lnTo>
                  <a:lnTo>
                    <a:pt x="81" y="114"/>
                  </a:lnTo>
                  <a:lnTo>
                    <a:pt x="89" y="126"/>
                  </a:lnTo>
                  <a:lnTo>
                    <a:pt x="94" y="136"/>
                  </a:lnTo>
                  <a:lnTo>
                    <a:pt x="97" y="155"/>
                  </a:lnTo>
                  <a:lnTo>
                    <a:pt x="95" y="173"/>
                  </a:lnTo>
                  <a:lnTo>
                    <a:pt x="90" y="193"/>
                  </a:lnTo>
                  <a:lnTo>
                    <a:pt x="84" y="210"/>
                  </a:lnTo>
                  <a:lnTo>
                    <a:pt x="106" y="210"/>
                  </a:lnTo>
                  <a:lnTo>
                    <a:pt x="107" y="208"/>
                  </a:lnTo>
                  <a:lnTo>
                    <a:pt x="108" y="207"/>
                  </a:lnTo>
                  <a:lnTo>
                    <a:pt x="110" y="208"/>
                  </a:lnTo>
                  <a:lnTo>
                    <a:pt x="110" y="210"/>
                  </a:lnTo>
                  <a:lnTo>
                    <a:pt x="110" y="210"/>
                  </a:lnTo>
                  <a:lnTo>
                    <a:pt x="145" y="214"/>
                  </a:lnTo>
                  <a:lnTo>
                    <a:pt x="179" y="223"/>
                  </a:lnTo>
                  <a:lnTo>
                    <a:pt x="213" y="232"/>
                  </a:lnTo>
                  <a:lnTo>
                    <a:pt x="246" y="241"/>
                  </a:lnTo>
                  <a:lnTo>
                    <a:pt x="304" y="252"/>
                  </a:lnTo>
                  <a:lnTo>
                    <a:pt x="361" y="257"/>
                  </a:lnTo>
                  <a:lnTo>
                    <a:pt x="420" y="256"/>
                  </a:lnTo>
                  <a:lnTo>
                    <a:pt x="465" y="250"/>
                  </a:lnTo>
                  <a:lnTo>
                    <a:pt x="509" y="241"/>
                  </a:lnTo>
                  <a:lnTo>
                    <a:pt x="552" y="229"/>
                  </a:lnTo>
                  <a:lnTo>
                    <a:pt x="597" y="216"/>
                  </a:lnTo>
                  <a:lnTo>
                    <a:pt x="633" y="207"/>
                  </a:lnTo>
                  <a:lnTo>
                    <a:pt x="673" y="202"/>
                  </a:lnTo>
                  <a:lnTo>
                    <a:pt x="719" y="202"/>
                  </a:lnTo>
                  <a:lnTo>
                    <a:pt x="721" y="202"/>
                  </a:lnTo>
                  <a:lnTo>
                    <a:pt x="722" y="202"/>
                  </a:lnTo>
                  <a:lnTo>
                    <a:pt x="724" y="202"/>
                  </a:lnTo>
                  <a:lnTo>
                    <a:pt x="729" y="203"/>
                  </a:lnTo>
                  <a:lnTo>
                    <a:pt x="730" y="203"/>
                  </a:lnTo>
                  <a:lnTo>
                    <a:pt x="734" y="205"/>
                  </a:lnTo>
                  <a:lnTo>
                    <a:pt x="737" y="206"/>
                  </a:lnTo>
                  <a:lnTo>
                    <a:pt x="741" y="207"/>
                  </a:lnTo>
                  <a:lnTo>
                    <a:pt x="745" y="208"/>
                  </a:lnTo>
                  <a:lnTo>
                    <a:pt x="745" y="207"/>
                  </a:lnTo>
                  <a:lnTo>
                    <a:pt x="746" y="206"/>
                  </a:lnTo>
                  <a:lnTo>
                    <a:pt x="746" y="206"/>
                  </a:lnTo>
                  <a:lnTo>
                    <a:pt x="738" y="193"/>
                  </a:lnTo>
                  <a:lnTo>
                    <a:pt x="736" y="180"/>
                  </a:lnTo>
                  <a:lnTo>
                    <a:pt x="734" y="165"/>
                  </a:lnTo>
                  <a:lnTo>
                    <a:pt x="736" y="151"/>
                  </a:lnTo>
                  <a:lnTo>
                    <a:pt x="738" y="129"/>
                  </a:lnTo>
                  <a:lnTo>
                    <a:pt x="743" y="108"/>
                  </a:lnTo>
                  <a:lnTo>
                    <a:pt x="750" y="96"/>
                  </a:lnTo>
                  <a:lnTo>
                    <a:pt x="755" y="84"/>
                  </a:lnTo>
                  <a:lnTo>
                    <a:pt x="758" y="72"/>
                  </a:lnTo>
                  <a:lnTo>
                    <a:pt x="755" y="59"/>
                  </a:lnTo>
                  <a:lnTo>
                    <a:pt x="733" y="49"/>
                  </a:lnTo>
                  <a:lnTo>
                    <a:pt x="712" y="36"/>
                  </a:lnTo>
                  <a:lnTo>
                    <a:pt x="688" y="25"/>
                  </a:lnTo>
                  <a:lnTo>
                    <a:pt x="658" y="16"/>
                  </a:lnTo>
                  <a:lnTo>
                    <a:pt x="626" y="11"/>
                  </a:lnTo>
                  <a:lnTo>
                    <a:pt x="594" y="8"/>
                  </a:lnTo>
                  <a:lnTo>
                    <a:pt x="506" y="7"/>
                  </a:lnTo>
                  <a:close/>
                  <a:moveTo>
                    <a:pt x="513" y="0"/>
                  </a:moveTo>
                  <a:lnTo>
                    <a:pt x="584" y="2"/>
                  </a:lnTo>
                  <a:lnTo>
                    <a:pt x="615" y="4"/>
                  </a:lnTo>
                  <a:lnTo>
                    <a:pt x="647" y="8"/>
                  </a:lnTo>
                  <a:lnTo>
                    <a:pt x="678" y="15"/>
                  </a:lnTo>
                  <a:lnTo>
                    <a:pt x="699" y="23"/>
                  </a:lnTo>
                  <a:lnTo>
                    <a:pt x="719" y="33"/>
                  </a:lnTo>
                  <a:lnTo>
                    <a:pt x="738" y="45"/>
                  </a:lnTo>
                  <a:lnTo>
                    <a:pt x="759" y="54"/>
                  </a:lnTo>
                  <a:lnTo>
                    <a:pt x="760" y="55"/>
                  </a:lnTo>
                  <a:lnTo>
                    <a:pt x="760" y="57"/>
                  </a:lnTo>
                  <a:lnTo>
                    <a:pt x="760" y="59"/>
                  </a:lnTo>
                  <a:lnTo>
                    <a:pt x="764" y="71"/>
                  </a:lnTo>
                  <a:lnTo>
                    <a:pt x="762" y="81"/>
                  </a:lnTo>
                  <a:lnTo>
                    <a:pt x="756" y="95"/>
                  </a:lnTo>
                  <a:lnTo>
                    <a:pt x="751" y="109"/>
                  </a:lnTo>
                  <a:lnTo>
                    <a:pt x="746" y="125"/>
                  </a:lnTo>
                  <a:lnTo>
                    <a:pt x="741" y="142"/>
                  </a:lnTo>
                  <a:lnTo>
                    <a:pt x="739" y="159"/>
                  </a:lnTo>
                  <a:lnTo>
                    <a:pt x="741" y="176"/>
                  </a:lnTo>
                  <a:lnTo>
                    <a:pt x="745" y="191"/>
                  </a:lnTo>
                  <a:lnTo>
                    <a:pt x="753" y="205"/>
                  </a:lnTo>
                  <a:lnTo>
                    <a:pt x="754" y="207"/>
                  </a:lnTo>
                  <a:lnTo>
                    <a:pt x="754" y="208"/>
                  </a:lnTo>
                  <a:lnTo>
                    <a:pt x="751" y="210"/>
                  </a:lnTo>
                  <a:lnTo>
                    <a:pt x="751" y="210"/>
                  </a:lnTo>
                  <a:lnTo>
                    <a:pt x="751" y="211"/>
                  </a:lnTo>
                  <a:lnTo>
                    <a:pt x="750" y="212"/>
                  </a:lnTo>
                  <a:lnTo>
                    <a:pt x="749" y="212"/>
                  </a:lnTo>
                  <a:lnTo>
                    <a:pt x="747" y="212"/>
                  </a:lnTo>
                  <a:lnTo>
                    <a:pt x="746" y="214"/>
                  </a:lnTo>
                  <a:lnTo>
                    <a:pt x="743" y="214"/>
                  </a:lnTo>
                  <a:lnTo>
                    <a:pt x="739" y="214"/>
                  </a:lnTo>
                  <a:lnTo>
                    <a:pt x="734" y="212"/>
                  </a:lnTo>
                  <a:lnTo>
                    <a:pt x="729" y="212"/>
                  </a:lnTo>
                  <a:lnTo>
                    <a:pt x="738" y="241"/>
                  </a:lnTo>
                  <a:lnTo>
                    <a:pt x="741" y="271"/>
                  </a:lnTo>
                  <a:lnTo>
                    <a:pt x="738" y="301"/>
                  </a:lnTo>
                  <a:lnTo>
                    <a:pt x="736" y="339"/>
                  </a:lnTo>
                  <a:lnTo>
                    <a:pt x="734" y="377"/>
                  </a:lnTo>
                  <a:lnTo>
                    <a:pt x="736" y="415"/>
                  </a:lnTo>
                  <a:lnTo>
                    <a:pt x="738" y="447"/>
                  </a:lnTo>
                  <a:lnTo>
                    <a:pt x="743" y="478"/>
                  </a:lnTo>
                  <a:lnTo>
                    <a:pt x="750" y="508"/>
                  </a:lnTo>
                  <a:lnTo>
                    <a:pt x="760" y="537"/>
                  </a:lnTo>
                  <a:lnTo>
                    <a:pt x="772" y="562"/>
                  </a:lnTo>
                  <a:lnTo>
                    <a:pt x="787" y="584"/>
                  </a:lnTo>
                  <a:lnTo>
                    <a:pt x="801" y="608"/>
                  </a:lnTo>
                  <a:lnTo>
                    <a:pt x="813" y="633"/>
                  </a:lnTo>
                  <a:lnTo>
                    <a:pt x="813" y="634"/>
                  </a:lnTo>
                  <a:lnTo>
                    <a:pt x="811" y="635"/>
                  </a:lnTo>
                  <a:lnTo>
                    <a:pt x="789" y="646"/>
                  </a:lnTo>
                  <a:lnTo>
                    <a:pt x="768" y="648"/>
                  </a:lnTo>
                  <a:lnTo>
                    <a:pt x="746" y="644"/>
                  </a:lnTo>
                  <a:lnTo>
                    <a:pt x="725" y="638"/>
                  </a:lnTo>
                  <a:lnTo>
                    <a:pt x="703" y="627"/>
                  </a:lnTo>
                  <a:lnTo>
                    <a:pt x="682" y="616"/>
                  </a:lnTo>
                  <a:lnTo>
                    <a:pt x="662" y="604"/>
                  </a:lnTo>
                  <a:lnTo>
                    <a:pt x="641" y="593"/>
                  </a:lnTo>
                  <a:lnTo>
                    <a:pt x="605" y="601"/>
                  </a:lnTo>
                  <a:lnTo>
                    <a:pt x="534" y="612"/>
                  </a:lnTo>
                  <a:lnTo>
                    <a:pt x="459" y="620"/>
                  </a:lnTo>
                  <a:lnTo>
                    <a:pt x="385" y="620"/>
                  </a:lnTo>
                  <a:lnTo>
                    <a:pt x="315" y="613"/>
                  </a:lnTo>
                  <a:lnTo>
                    <a:pt x="246" y="599"/>
                  </a:lnTo>
                  <a:lnTo>
                    <a:pt x="213" y="589"/>
                  </a:lnTo>
                  <a:lnTo>
                    <a:pt x="179" y="582"/>
                  </a:lnTo>
                  <a:lnTo>
                    <a:pt x="145" y="579"/>
                  </a:lnTo>
                  <a:lnTo>
                    <a:pt x="145" y="579"/>
                  </a:lnTo>
                  <a:lnTo>
                    <a:pt x="127" y="599"/>
                  </a:lnTo>
                  <a:lnTo>
                    <a:pt x="106" y="614"/>
                  </a:lnTo>
                  <a:lnTo>
                    <a:pt x="82" y="625"/>
                  </a:lnTo>
                  <a:lnTo>
                    <a:pt x="57" y="631"/>
                  </a:lnTo>
                  <a:lnTo>
                    <a:pt x="31" y="633"/>
                  </a:lnTo>
                  <a:lnTo>
                    <a:pt x="4" y="629"/>
                  </a:lnTo>
                  <a:lnTo>
                    <a:pt x="2" y="629"/>
                  </a:lnTo>
                  <a:lnTo>
                    <a:pt x="1" y="629"/>
                  </a:lnTo>
                  <a:lnTo>
                    <a:pt x="0" y="627"/>
                  </a:lnTo>
                  <a:lnTo>
                    <a:pt x="0" y="626"/>
                  </a:lnTo>
                  <a:lnTo>
                    <a:pt x="8" y="589"/>
                  </a:lnTo>
                  <a:lnTo>
                    <a:pt x="14" y="551"/>
                  </a:lnTo>
                  <a:lnTo>
                    <a:pt x="19" y="513"/>
                  </a:lnTo>
                  <a:lnTo>
                    <a:pt x="30" y="464"/>
                  </a:lnTo>
                  <a:lnTo>
                    <a:pt x="44" y="415"/>
                  </a:lnTo>
                  <a:lnTo>
                    <a:pt x="63" y="366"/>
                  </a:lnTo>
                  <a:lnTo>
                    <a:pt x="81" y="317"/>
                  </a:lnTo>
                  <a:lnTo>
                    <a:pt x="95" y="266"/>
                  </a:lnTo>
                  <a:lnTo>
                    <a:pt x="106" y="215"/>
                  </a:lnTo>
                  <a:lnTo>
                    <a:pt x="84" y="214"/>
                  </a:lnTo>
                  <a:lnTo>
                    <a:pt x="81" y="214"/>
                  </a:lnTo>
                  <a:lnTo>
                    <a:pt x="81" y="212"/>
                  </a:lnTo>
                  <a:lnTo>
                    <a:pt x="81" y="211"/>
                  </a:lnTo>
                  <a:lnTo>
                    <a:pt x="81" y="211"/>
                  </a:lnTo>
                  <a:lnTo>
                    <a:pt x="86" y="190"/>
                  </a:lnTo>
                  <a:lnTo>
                    <a:pt x="90" y="170"/>
                  </a:lnTo>
                  <a:lnTo>
                    <a:pt x="91" y="150"/>
                  </a:lnTo>
                  <a:lnTo>
                    <a:pt x="88" y="135"/>
                  </a:lnTo>
                  <a:lnTo>
                    <a:pt x="81" y="122"/>
                  </a:lnTo>
                  <a:lnTo>
                    <a:pt x="73" y="112"/>
                  </a:lnTo>
                  <a:lnTo>
                    <a:pt x="64" y="101"/>
                  </a:lnTo>
                  <a:lnTo>
                    <a:pt x="53" y="89"/>
                  </a:lnTo>
                  <a:lnTo>
                    <a:pt x="47" y="81"/>
                  </a:lnTo>
                  <a:lnTo>
                    <a:pt x="42" y="74"/>
                  </a:lnTo>
                  <a:lnTo>
                    <a:pt x="38" y="64"/>
                  </a:lnTo>
                  <a:lnTo>
                    <a:pt x="39" y="57"/>
                  </a:lnTo>
                  <a:lnTo>
                    <a:pt x="44" y="49"/>
                  </a:lnTo>
                  <a:lnTo>
                    <a:pt x="46" y="47"/>
                  </a:lnTo>
                  <a:lnTo>
                    <a:pt x="55" y="38"/>
                  </a:lnTo>
                  <a:lnTo>
                    <a:pt x="69" y="33"/>
                  </a:lnTo>
                  <a:lnTo>
                    <a:pt x="90" y="30"/>
                  </a:lnTo>
                  <a:lnTo>
                    <a:pt x="114" y="30"/>
                  </a:lnTo>
                  <a:lnTo>
                    <a:pt x="136" y="30"/>
                  </a:lnTo>
                  <a:lnTo>
                    <a:pt x="158" y="30"/>
                  </a:lnTo>
                  <a:lnTo>
                    <a:pt x="264" y="21"/>
                  </a:lnTo>
                  <a:lnTo>
                    <a:pt x="372" y="11"/>
                  </a:lnTo>
                  <a:lnTo>
                    <a:pt x="442" y="4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56"/>
            <p:cNvSpPr>
              <a:spLocks noEditPoints="1"/>
            </p:cNvSpPr>
            <p:nvPr/>
          </p:nvSpPr>
          <p:spPr bwMode="auto">
            <a:xfrm>
              <a:off x="5207000" y="979488"/>
              <a:ext cx="195263" cy="204788"/>
            </a:xfrm>
            <a:custGeom>
              <a:avLst/>
              <a:gdLst>
                <a:gd name="T0" fmla="*/ 21 w 123"/>
                <a:gd name="T1" fmla="*/ 40 h 129"/>
                <a:gd name="T2" fmla="*/ 6 w 123"/>
                <a:gd name="T3" fmla="*/ 51 h 129"/>
                <a:gd name="T4" fmla="*/ 4 w 123"/>
                <a:gd name="T5" fmla="*/ 62 h 129"/>
                <a:gd name="T6" fmla="*/ 13 w 123"/>
                <a:gd name="T7" fmla="*/ 91 h 129"/>
                <a:gd name="T8" fmla="*/ 29 w 123"/>
                <a:gd name="T9" fmla="*/ 108 h 129"/>
                <a:gd name="T10" fmla="*/ 46 w 123"/>
                <a:gd name="T11" fmla="*/ 119 h 129"/>
                <a:gd name="T12" fmla="*/ 65 w 123"/>
                <a:gd name="T13" fmla="*/ 125 h 129"/>
                <a:gd name="T14" fmla="*/ 80 w 123"/>
                <a:gd name="T15" fmla="*/ 116 h 129"/>
                <a:gd name="T16" fmla="*/ 81 w 123"/>
                <a:gd name="T17" fmla="*/ 95 h 129"/>
                <a:gd name="T18" fmla="*/ 69 w 123"/>
                <a:gd name="T19" fmla="*/ 73 h 129"/>
                <a:gd name="T20" fmla="*/ 56 w 123"/>
                <a:gd name="T21" fmla="*/ 56 h 129"/>
                <a:gd name="T22" fmla="*/ 39 w 123"/>
                <a:gd name="T23" fmla="*/ 43 h 129"/>
                <a:gd name="T24" fmla="*/ 87 w 123"/>
                <a:gd name="T25" fmla="*/ 6 h 129"/>
                <a:gd name="T26" fmla="*/ 68 w 123"/>
                <a:gd name="T27" fmla="*/ 17 h 129"/>
                <a:gd name="T28" fmla="*/ 53 w 123"/>
                <a:gd name="T29" fmla="*/ 44 h 129"/>
                <a:gd name="T30" fmla="*/ 74 w 123"/>
                <a:gd name="T31" fmla="*/ 69 h 129"/>
                <a:gd name="T32" fmla="*/ 76 w 123"/>
                <a:gd name="T33" fmla="*/ 48 h 129"/>
                <a:gd name="T34" fmla="*/ 85 w 123"/>
                <a:gd name="T35" fmla="*/ 31 h 129"/>
                <a:gd name="T36" fmla="*/ 95 w 123"/>
                <a:gd name="T37" fmla="*/ 27 h 129"/>
                <a:gd name="T38" fmla="*/ 97 w 123"/>
                <a:gd name="T39" fmla="*/ 30 h 129"/>
                <a:gd name="T40" fmla="*/ 87 w 123"/>
                <a:gd name="T41" fmla="*/ 36 h 129"/>
                <a:gd name="T42" fmla="*/ 82 w 123"/>
                <a:gd name="T43" fmla="*/ 55 h 129"/>
                <a:gd name="T44" fmla="*/ 80 w 123"/>
                <a:gd name="T45" fmla="*/ 74 h 129"/>
                <a:gd name="T46" fmla="*/ 82 w 123"/>
                <a:gd name="T47" fmla="*/ 83 h 129"/>
                <a:gd name="T48" fmla="*/ 86 w 123"/>
                <a:gd name="T49" fmla="*/ 90 h 129"/>
                <a:gd name="T50" fmla="*/ 97 w 123"/>
                <a:gd name="T51" fmla="*/ 78 h 129"/>
                <a:gd name="T52" fmla="*/ 114 w 123"/>
                <a:gd name="T53" fmla="*/ 56 h 129"/>
                <a:gd name="T54" fmla="*/ 115 w 123"/>
                <a:gd name="T55" fmla="*/ 30 h 129"/>
                <a:gd name="T56" fmla="*/ 107 w 123"/>
                <a:gd name="T57" fmla="*/ 18 h 129"/>
                <a:gd name="T58" fmla="*/ 87 w 123"/>
                <a:gd name="T59" fmla="*/ 6 h 129"/>
                <a:gd name="T60" fmla="*/ 91 w 123"/>
                <a:gd name="T61" fmla="*/ 1 h 129"/>
                <a:gd name="T62" fmla="*/ 108 w 123"/>
                <a:gd name="T63" fmla="*/ 11 h 129"/>
                <a:gd name="T64" fmla="*/ 123 w 123"/>
                <a:gd name="T65" fmla="*/ 34 h 129"/>
                <a:gd name="T66" fmla="*/ 116 w 123"/>
                <a:gd name="T67" fmla="*/ 61 h 129"/>
                <a:gd name="T68" fmla="*/ 99 w 123"/>
                <a:gd name="T69" fmla="*/ 85 h 129"/>
                <a:gd name="T70" fmla="*/ 87 w 123"/>
                <a:gd name="T71" fmla="*/ 94 h 129"/>
                <a:gd name="T72" fmla="*/ 86 w 123"/>
                <a:gd name="T73" fmla="*/ 91 h 129"/>
                <a:gd name="T74" fmla="*/ 89 w 123"/>
                <a:gd name="T75" fmla="*/ 104 h 129"/>
                <a:gd name="T76" fmla="*/ 85 w 123"/>
                <a:gd name="T77" fmla="*/ 120 h 129"/>
                <a:gd name="T78" fmla="*/ 69 w 123"/>
                <a:gd name="T79" fmla="*/ 129 h 129"/>
                <a:gd name="T80" fmla="*/ 49 w 123"/>
                <a:gd name="T81" fmla="*/ 127 h 129"/>
                <a:gd name="T82" fmla="*/ 25 w 123"/>
                <a:gd name="T83" fmla="*/ 112 h 129"/>
                <a:gd name="T84" fmla="*/ 4 w 123"/>
                <a:gd name="T85" fmla="*/ 82 h 129"/>
                <a:gd name="T86" fmla="*/ 0 w 123"/>
                <a:gd name="T87" fmla="*/ 61 h 129"/>
                <a:gd name="T88" fmla="*/ 5 w 123"/>
                <a:gd name="T89" fmla="*/ 40 h 129"/>
                <a:gd name="T90" fmla="*/ 23 w 123"/>
                <a:gd name="T91" fmla="*/ 31 h 129"/>
                <a:gd name="T92" fmla="*/ 46 w 123"/>
                <a:gd name="T93" fmla="*/ 38 h 129"/>
                <a:gd name="T94" fmla="*/ 55 w 123"/>
                <a:gd name="T95" fmla="*/ 27 h 129"/>
                <a:gd name="T96" fmla="*/ 73 w 123"/>
                <a:gd name="T97" fmla="*/ 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3" h="129">
                  <a:moveTo>
                    <a:pt x="30" y="40"/>
                  </a:moveTo>
                  <a:lnTo>
                    <a:pt x="21" y="40"/>
                  </a:lnTo>
                  <a:lnTo>
                    <a:pt x="11" y="44"/>
                  </a:lnTo>
                  <a:lnTo>
                    <a:pt x="6" y="51"/>
                  </a:lnTo>
                  <a:lnTo>
                    <a:pt x="4" y="61"/>
                  </a:lnTo>
                  <a:lnTo>
                    <a:pt x="4" y="62"/>
                  </a:lnTo>
                  <a:lnTo>
                    <a:pt x="6" y="77"/>
                  </a:lnTo>
                  <a:lnTo>
                    <a:pt x="13" y="91"/>
                  </a:lnTo>
                  <a:lnTo>
                    <a:pt x="23" y="103"/>
                  </a:lnTo>
                  <a:lnTo>
                    <a:pt x="29" y="108"/>
                  </a:lnTo>
                  <a:lnTo>
                    <a:pt x="36" y="113"/>
                  </a:lnTo>
                  <a:lnTo>
                    <a:pt x="46" y="119"/>
                  </a:lnTo>
                  <a:lnTo>
                    <a:pt x="55" y="123"/>
                  </a:lnTo>
                  <a:lnTo>
                    <a:pt x="65" y="125"/>
                  </a:lnTo>
                  <a:lnTo>
                    <a:pt x="73" y="123"/>
                  </a:lnTo>
                  <a:lnTo>
                    <a:pt x="80" y="116"/>
                  </a:lnTo>
                  <a:lnTo>
                    <a:pt x="83" y="106"/>
                  </a:lnTo>
                  <a:lnTo>
                    <a:pt x="81" y="95"/>
                  </a:lnTo>
                  <a:lnTo>
                    <a:pt x="76" y="83"/>
                  </a:lnTo>
                  <a:lnTo>
                    <a:pt x="69" y="73"/>
                  </a:lnTo>
                  <a:lnTo>
                    <a:pt x="63" y="64"/>
                  </a:lnTo>
                  <a:lnTo>
                    <a:pt x="56" y="56"/>
                  </a:lnTo>
                  <a:lnTo>
                    <a:pt x="48" y="48"/>
                  </a:lnTo>
                  <a:lnTo>
                    <a:pt x="39" y="43"/>
                  </a:lnTo>
                  <a:lnTo>
                    <a:pt x="30" y="40"/>
                  </a:lnTo>
                  <a:close/>
                  <a:moveTo>
                    <a:pt x="87" y="6"/>
                  </a:moveTo>
                  <a:lnTo>
                    <a:pt x="77" y="7"/>
                  </a:lnTo>
                  <a:lnTo>
                    <a:pt x="68" y="17"/>
                  </a:lnTo>
                  <a:lnTo>
                    <a:pt x="60" y="30"/>
                  </a:lnTo>
                  <a:lnTo>
                    <a:pt x="53" y="44"/>
                  </a:lnTo>
                  <a:lnTo>
                    <a:pt x="64" y="56"/>
                  </a:lnTo>
                  <a:lnTo>
                    <a:pt x="74" y="69"/>
                  </a:lnTo>
                  <a:lnTo>
                    <a:pt x="74" y="58"/>
                  </a:lnTo>
                  <a:lnTo>
                    <a:pt x="76" y="48"/>
                  </a:lnTo>
                  <a:lnTo>
                    <a:pt x="80" y="39"/>
                  </a:lnTo>
                  <a:lnTo>
                    <a:pt x="85" y="31"/>
                  </a:lnTo>
                  <a:lnTo>
                    <a:pt x="94" y="27"/>
                  </a:lnTo>
                  <a:lnTo>
                    <a:pt x="95" y="27"/>
                  </a:lnTo>
                  <a:lnTo>
                    <a:pt x="97" y="28"/>
                  </a:lnTo>
                  <a:lnTo>
                    <a:pt x="97" y="30"/>
                  </a:lnTo>
                  <a:lnTo>
                    <a:pt x="95" y="31"/>
                  </a:lnTo>
                  <a:lnTo>
                    <a:pt x="87" y="36"/>
                  </a:lnTo>
                  <a:lnTo>
                    <a:pt x="83" y="45"/>
                  </a:lnTo>
                  <a:lnTo>
                    <a:pt x="82" y="55"/>
                  </a:lnTo>
                  <a:lnTo>
                    <a:pt x="81" y="65"/>
                  </a:lnTo>
                  <a:lnTo>
                    <a:pt x="80" y="74"/>
                  </a:lnTo>
                  <a:lnTo>
                    <a:pt x="78" y="76"/>
                  </a:lnTo>
                  <a:lnTo>
                    <a:pt x="82" y="83"/>
                  </a:lnTo>
                  <a:lnTo>
                    <a:pt x="86" y="91"/>
                  </a:lnTo>
                  <a:lnTo>
                    <a:pt x="86" y="90"/>
                  </a:lnTo>
                  <a:lnTo>
                    <a:pt x="86" y="89"/>
                  </a:lnTo>
                  <a:lnTo>
                    <a:pt x="97" y="78"/>
                  </a:lnTo>
                  <a:lnTo>
                    <a:pt x="106" y="68"/>
                  </a:lnTo>
                  <a:lnTo>
                    <a:pt x="114" y="56"/>
                  </a:lnTo>
                  <a:lnTo>
                    <a:pt x="116" y="43"/>
                  </a:lnTo>
                  <a:lnTo>
                    <a:pt x="115" y="30"/>
                  </a:lnTo>
                  <a:lnTo>
                    <a:pt x="110" y="19"/>
                  </a:lnTo>
                  <a:lnTo>
                    <a:pt x="107" y="18"/>
                  </a:lnTo>
                  <a:lnTo>
                    <a:pt x="98" y="10"/>
                  </a:lnTo>
                  <a:lnTo>
                    <a:pt x="87" y="6"/>
                  </a:lnTo>
                  <a:close/>
                  <a:moveTo>
                    <a:pt x="82" y="0"/>
                  </a:moveTo>
                  <a:lnTo>
                    <a:pt x="91" y="1"/>
                  </a:lnTo>
                  <a:lnTo>
                    <a:pt x="101" y="5"/>
                  </a:lnTo>
                  <a:lnTo>
                    <a:pt x="108" y="11"/>
                  </a:lnTo>
                  <a:lnTo>
                    <a:pt x="119" y="22"/>
                  </a:lnTo>
                  <a:lnTo>
                    <a:pt x="123" y="34"/>
                  </a:lnTo>
                  <a:lnTo>
                    <a:pt x="121" y="47"/>
                  </a:lnTo>
                  <a:lnTo>
                    <a:pt x="116" y="61"/>
                  </a:lnTo>
                  <a:lnTo>
                    <a:pt x="108" y="73"/>
                  </a:lnTo>
                  <a:lnTo>
                    <a:pt x="99" y="85"/>
                  </a:lnTo>
                  <a:lnTo>
                    <a:pt x="90" y="93"/>
                  </a:lnTo>
                  <a:lnTo>
                    <a:pt x="87" y="94"/>
                  </a:lnTo>
                  <a:lnTo>
                    <a:pt x="87" y="93"/>
                  </a:lnTo>
                  <a:lnTo>
                    <a:pt x="86" y="91"/>
                  </a:lnTo>
                  <a:lnTo>
                    <a:pt x="87" y="98"/>
                  </a:lnTo>
                  <a:lnTo>
                    <a:pt x="89" y="104"/>
                  </a:lnTo>
                  <a:lnTo>
                    <a:pt x="89" y="110"/>
                  </a:lnTo>
                  <a:lnTo>
                    <a:pt x="85" y="120"/>
                  </a:lnTo>
                  <a:lnTo>
                    <a:pt x="78" y="127"/>
                  </a:lnTo>
                  <a:lnTo>
                    <a:pt x="69" y="129"/>
                  </a:lnTo>
                  <a:lnTo>
                    <a:pt x="60" y="129"/>
                  </a:lnTo>
                  <a:lnTo>
                    <a:pt x="49" y="127"/>
                  </a:lnTo>
                  <a:lnTo>
                    <a:pt x="40" y="123"/>
                  </a:lnTo>
                  <a:lnTo>
                    <a:pt x="25" y="112"/>
                  </a:lnTo>
                  <a:lnTo>
                    <a:pt x="11" y="98"/>
                  </a:lnTo>
                  <a:lnTo>
                    <a:pt x="4" y="82"/>
                  </a:lnTo>
                  <a:lnTo>
                    <a:pt x="0" y="62"/>
                  </a:lnTo>
                  <a:lnTo>
                    <a:pt x="0" y="61"/>
                  </a:lnTo>
                  <a:lnTo>
                    <a:pt x="0" y="49"/>
                  </a:lnTo>
                  <a:lnTo>
                    <a:pt x="5" y="40"/>
                  </a:lnTo>
                  <a:lnTo>
                    <a:pt x="13" y="34"/>
                  </a:lnTo>
                  <a:lnTo>
                    <a:pt x="23" y="31"/>
                  </a:lnTo>
                  <a:lnTo>
                    <a:pt x="34" y="32"/>
                  </a:lnTo>
                  <a:lnTo>
                    <a:pt x="46" y="38"/>
                  </a:lnTo>
                  <a:lnTo>
                    <a:pt x="49" y="41"/>
                  </a:lnTo>
                  <a:lnTo>
                    <a:pt x="55" y="27"/>
                  </a:lnTo>
                  <a:lnTo>
                    <a:pt x="63" y="13"/>
                  </a:lnTo>
                  <a:lnTo>
                    <a:pt x="73" y="4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57"/>
            <p:cNvSpPr>
              <a:spLocks/>
            </p:cNvSpPr>
            <p:nvPr/>
          </p:nvSpPr>
          <p:spPr bwMode="auto">
            <a:xfrm>
              <a:off x="5237163" y="1057275"/>
              <a:ext cx="80963" cy="104775"/>
            </a:xfrm>
            <a:custGeom>
              <a:avLst/>
              <a:gdLst>
                <a:gd name="T0" fmla="*/ 4 w 51"/>
                <a:gd name="T1" fmla="*/ 0 h 66"/>
                <a:gd name="T2" fmla="*/ 6 w 51"/>
                <a:gd name="T3" fmla="*/ 2 h 66"/>
                <a:gd name="T4" fmla="*/ 6 w 51"/>
                <a:gd name="T5" fmla="*/ 3 h 66"/>
                <a:gd name="T6" fmla="*/ 7 w 51"/>
                <a:gd name="T7" fmla="*/ 15 h 66"/>
                <a:gd name="T8" fmla="*/ 12 w 51"/>
                <a:gd name="T9" fmla="*/ 24 h 66"/>
                <a:gd name="T10" fmla="*/ 21 w 51"/>
                <a:gd name="T11" fmla="*/ 30 h 66"/>
                <a:gd name="T12" fmla="*/ 30 w 51"/>
                <a:gd name="T13" fmla="*/ 37 h 66"/>
                <a:gd name="T14" fmla="*/ 40 w 51"/>
                <a:gd name="T15" fmla="*/ 44 h 66"/>
                <a:gd name="T16" fmla="*/ 46 w 51"/>
                <a:gd name="T17" fmla="*/ 49 h 66"/>
                <a:gd name="T18" fmla="*/ 51 w 51"/>
                <a:gd name="T19" fmla="*/ 57 h 66"/>
                <a:gd name="T20" fmla="*/ 50 w 51"/>
                <a:gd name="T21" fmla="*/ 64 h 66"/>
                <a:gd name="T22" fmla="*/ 49 w 51"/>
                <a:gd name="T23" fmla="*/ 66 h 66"/>
                <a:gd name="T24" fmla="*/ 47 w 51"/>
                <a:gd name="T25" fmla="*/ 66 h 66"/>
                <a:gd name="T26" fmla="*/ 46 w 51"/>
                <a:gd name="T27" fmla="*/ 64 h 66"/>
                <a:gd name="T28" fmla="*/ 46 w 51"/>
                <a:gd name="T29" fmla="*/ 63 h 66"/>
                <a:gd name="T30" fmla="*/ 44 w 51"/>
                <a:gd name="T31" fmla="*/ 54 h 66"/>
                <a:gd name="T32" fmla="*/ 36 w 51"/>
                <a:gd name="T33" fmla="*/ 47 h 66"/>
                <a:gd name="T34" fmla="*/ 27 w 51"/>
                <a:gd name="T35" fmla="*/ 41 h 66"/>
                <a:gd name="T36" fmla="*/ 17 w 51"/>
                <a:gd name="T37" fmla="*/ 36 h 66"/>
                <a:gd name="T38" fmla="*/ 10 w 51"/>
                <a:gd name="T39" fmla="*/ 29 h 66"/>
                <a:gd name="T40" fmla="*/ 4 w 51"/>
                <a:gd name="T41" fmla="*/ 21 h 66"/>
                <a:gd name="T42" fmla="*/ 0 w 51"/>
                <a:gd name="T43" fmla="*/ 12 h 66"/>
                <a:gd name="T44" fmla="*/ 2 w 51"/>
                <a:gd name="T45" fmla="*/ 2 h 66"/>
                <a:gd name="T46" fmla="*/ 3 w 51"/>
                <a:gd name="T47" fmla="*/ 0 h 66"/>
                <a:gd name="T48" fmla="*/ 4 w 51"/>
                <a:gd name="T4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" h="66">
                  <a:moveTo>
                    <a:pt x="4" y="0"/>
                  </a:moveTo>
                  <a:lnTo>
                    <a:pt x="6" y="2"/>
                  </a:lnTo>
                  <a:lnTo>
                    <a:pt x="6" y="3"/>
                  </a:lnTo>
                  <a:lnTo>
                    <a:pt x="7" y="15"/>
                  </a:lnTo>
                  <a:lnTo>
                    <a:pt x="12" y="24"/>
                  </a:lnTo>
                  <a:lnTo>
                    <a:pt x="21" y="30"/>
                  </a:lnTo>
                  <a:lnTo>
                    <a:pt x="30" y="37"/>
                  </a:lnTo>
                  <a:lnTo>
                    <a:pt x="40" y="44"/>
                  </a:lnTo>
                  <a:lnTo>
                    <a:pt x="46" y="49"/>
                  </a:lnTo>
                  <a:lnTo>
                    <a:pt x="51" y="57"/>
                  </a:lnTo>
                  <a:lnTo>
                    <a:pt x="50" y="64"/>
                  </a:lnTo>
                  <a:lnTo>
                    <a:pt x="49" y="66"/>
                  </a:lnTo>
                  <a:lnTo>
                    <a:pt x="47" y="66"/>
                  </a:lnTo>
                  <a:lnTo>
                    <a:pt x="46" y="64"/>
                  </a:lnTo>
                  <a:lnTo>
                    <a:pt x="46" y="63"/>
                  </a:lnTo>
                  <a:lnTo>
                    <a:pt x="44" y="54"/>
                  </a:lnTo>
                  <a:lnTo>
                    <a:pt x="36" y="47"/>
                  </a:lnTo>
                  <a:lnTo>
                    <a:pt x="27" y="41"/>
                  </a:lnTo>
                  <a:lnTo>
                    <a:pt x="17" y="36"/>
                  </a:lnTo>
                  <a:lnTo>
                    <a:pt x="10" y="29"/>
                  </a:lnTo>
                  <a:lnTo>
                    <a:pt x="4" y="21"/>
                  </a:lnTo>
                  <a:lnTo>
                    <a:pt x="0" y="12"/>
                  </a:lnTo>
                  <a:lnTo>
                    <a:pt x="2" y="2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77"/>
            <p:cNvSpPr>
              <a:spLocks noEditPoints="1"/>
            </p:cNvSpPr>
            <p:nvPr/>
          </p:nvSpPr>
          <p:spPr bwMode="auto">
            <a:xfrm>
              <a:off x="4127500" y="708025"/>
              <a:ext cx="131763" cy="165100"/>
            </a:xfrm>
            <a:custGeom>
              <a:avLst/>
              <a:gdLst>
                <a:gd name="T0" fmla="*/ 70 w 83"/>
                <a:gd name="T1" fmla="*/ 20 h 104"/>
                <a:gd name="T2" fmla="*/ 62 w 83"/>
                <a:gd name="T3" fmla="*/ 36 h 104"/>
                <a:gd name="T4" fmla="*/ 54 w 83"/>
                <a:gd name="T5" fmla="*/ 42 h 104"/>
                <a:gd name="T6" fmla="*/ 43 w 83"/>
                <a:gd name="T7" fmla="*/ 49 h 104"/>
                <a:gd name="T8" fmla="*/ 33 w 83"/>
                <a:gd name="T9" fmla="*/ 58 h 104"/>
                <a:gd name="T10" fmla="*/ 25 w 83"/>
                <a:gd name="T11" fmla="*/ 68 h 104"/>
                <a:gd name="T12" fmla="*/ 19 w 83"/>
                <a:gd name="T13" fmla="*/ 85 h 104"/>
                <a:gd name="T14" fmla="*/ 24 w 83"/>
                <a:gd name="T15" fmla="*/ 96 h 104"/>
                <a:gd name="T16" fmla="*/ 36 w 83"/>
                <a:gd name="T17" fmla="*/ 96 h 104"/>
                <a:gd name="T18" fmla="*/ 55 w 83"/>
                <a:gd name="T19" fmla="*/ 83 h 104"/>
                <a:gd name="T20" fmla="*/ 68 w 83"/>
                <a:gd name="T21" fmla="*/ 65 h 104"/>
                <a:gd name="T22" fmla="*/ 75 w 83"/>
                <a:gd name="T23" fmla="*/ 46 h 104"/>
                <a:gd name="T24" fmla="*/ 76 w 83"/>
                <a:gd name="T25" fmla="*/ 24 h 104"/>
                <a:gd name="T26" fmla="*/ 67 w 83"/>
                <a:gd name="T27" fmla="*/ 10 h 104"/>
                <a:gd name="T28" fmla="*/ 50 w 83"/>
                <a:gd name="T29" fmla="*/ 8 h 104"/>
                <a:gd name="T30" fmla="*/ 37 w 83"/>
                <a:gd name="T31" fmla="*/ 13 h 104"/>
                <a:gd name="T32" fmla="*/ 19 w 83"/>
                <a:gd name="T33" fmla="*/ 33 h 104"/>
                <a:gd name="T34" fmla="*/ 7 w 83"/>
                <a:gd name="T35" fmla="*/ 59 h 104"/>
                <a:gd name="T36" fmla="*/ 8 w 83"/>
                <a:gd name="T37" fmla="*/ 84 h 104"/>
                <a:gd name="T38" fmla="*/ 15 w 83"/>
                <a:gd name="T39" fmla="*/ 84 h 104"/>
                <a:gd name="T40" fmla="*/ 19 w 83"/>
                <a:gd name="T41" fmla="*/ 70 h 104"/>
                <a:gd name="T42" fmla="*/ 37 w 83"/>
                <a:gd name="T43" fmla="*/ 46 h 104"/>
                <a:gd name="T44" fmla="*/ 51 w 83"/>
                <a:gd name="T45" fmla="*/ 37 h 104"/>
                <a:gd name="T46" fmla="*/ 63 w 83"/>
                <a:gd name="T47" fmla="*/ 25 h 104"/>
                <a:gd name="T48" fmla="*/ 61 w 83"/>
                <a:gd name="T49" fmla="*/ 10 h 104"/>
                <a:gd name="T50" fmla="*/ 61 w 83"/>
                <a:gd name="T51" fmla="*/ 7 h 104"/>
                <a:gd name="T52" fmla="*/ 61 w 83"/>
                <a:gd name="T53" fmla="*/ 0 h 104"/>
                <a:gd name="T54" fmla="*/ 78 w 83"/>
                <a:gd name="T55" fmla="*/ 12 h 104"/>
                <a:gd name="T56" fmla="*/ 83 w 83"/>
                <a:gd name="T57" fmla="*/ 34 h 104"/>
                <a:gd name="T58" fmla="*/ 78 w 83"/>
                <a:gd name="T59" fmla="*/ 59 h 104"/>
                <a:gd name="T60" fmla="*/ 59 w 83"/>
                <a:gd name="T61" fmla="*/ 89 h 104"/>
                <a:gd name="T62" fmla="*/ 32 w 83"/>
                <a:gd name="T63" fmla="*/ 104 h 104"/>
                <a:gd name="T64" fmla="*/ 9 w 83"/>
                <a:gd name="T65" fmla="*/ 97 h 104"/>
                <a:gd name="T66" fmla="*/ 0 w 83"/>
                <a:gd name="T67" fmla="*/ 76 h 104"/>
                <a:gd name="T68" fmla="*/ 4 w 83"/>
                <a:gd name="T69" fmla="*/ 50 h 104"/>
                <a:gd name="T70" fmla="*/ 17 w 83"/>
                <a:gd name="T71" fmla="*/ 24 h 104"/>
                <a:gd name="T72" fmla="*/ 37 w 83"/>
                <a:gd name="T73" fmla="*/ 6 h 104"/>
                <a:gd name="T74" fmla="*/ 49 w 83"/>
                <a:gd name="T75" fmla="*/ 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67" y="10"/>
                  </a:moveTo>
                  <a:lnTo>
                    <a:pt x="70" y="20"/>
                  </a:lnTo>
                  <a:lnTo>
                    <a:pt x="66" y="32"/>
                  </a:lnTo>
                  <a:lnTo>
                    <a:pt x="62" y="36"/>
                  </a:lnTo>
                  <a:lnTo>
                    <a:pt x="58" y="40"/>
                  </a:lnTo>
                  <a:lnTo>
                    <a:pt x="54" y="42"/>
                  </a:lnTo>
                  <a:lnTo>
                    <a:pt x="50" y="45"/>
                  </a:lnTo>
                  <a:lnTo>
                    <a:pt x="43" y="49"/>
                  </a:lnTo>
                  <a:lnTo>
                    <a:pt x="38" y="53"/>
                  </a:lnTo>
                  <a:lnTo>
                    <a:pt x="33" y="58"/>
                  </a:lnTo>
                  <a:lnTo>
                    <a:pt x="29" y="62"/>
                  </a:lnTo>
                  <a:lnTo>
                    <a:pt x="25" y="68"/>
                  </a:lnTo>
                  <a:lnTo>
                    <a:pt x="21" y="76"/>
                  </a:lnTo>
                  <a:lnTo>
                    <a:pt x="19" y="85"/>
                  </a:lnTo>
                  <a:lnTo>
                    <a:pt x="20" y="92"/>
                  </a:lnTo>
                  <a:lnTo>
                    <a:pt x="24" y="96"/>
                  </a:lnTo>
                  <a:lnTo>
                    <a:pt x="25" y="97"/>
                  </a:lnTo>
                  <a:lnTo>
                    <a:pt x="36" y="96"/>
                  </a:lnTo>
                  <a:lnTo>
                    <a:pt x="46" y="91"/>
                  </a:lnTo>
                  <a:lnTo>
                    <a:pt x="55" y="83"/>
                  </a:lnTo>
                  <a:lnTo>
                    <a:pt x="62" y="74"/>
                  </a:lnTo>
                  <a:lnTo>
                    <a:pt x="68" y="65"/>
                  </a:lnTo>
                  <a:lnTo>
                    <a:pt x="71" y="57"/>
                  </a:lnTo>
                  <a:lnTo>
                    <a:pt x="75" y="46"/>
                  </a:lnTo>
                  <a:lnTo>
                    <a:pt x="76" y="34"/>
                  </a:lnTo>
                  <a:lnTo>
                    <a:pt x="76" y="24"/>
                  </a:lnTo>
                  <a:lnTo>
                    <a:pt x="74" y="15"/>
                  </a:lnTo>
                  <a:lnTo>
                    <a:pt x="67" y="10"/>
                  </a:lnTo>
                  <a:close/>
                  <a:moveTo>
                    <a:pt x="55" y="7"/>
                  </a:moveTo>
                  <a:lnTo>
                    <a:pt x="50" y="8"/>
                  </a:lnTo>
                  <a:lnTo>
                    <a:pt x="49" y="7"/>
                  </a:lnTo>
                  <a:lnTo>
                    <a:pt x="37" y="13"/>
                  </a:lnTo>
                  <a:lnTo>
                    <a:pt x="26" y="23"/>
                  </a:lnTo>
                  <a:lnTo>
                    <a:pt x="19" y="33"/>
                  </a:lnTo>
                  <a:lnTo>
                    <a:pt x="11" y="46"/>
                  </a:lnTo>
                  <a:lnTo>
                    <a:pt x="7" y="59"/>
                  </a:lnTo>
                  <a:lnTo>
                    <a:pt x="6" y="72"/>
                  </a:lnTo>
                  <a:lnTo>
                    <a:pt x="8" y="84"/>
                  </a:lnTo>
                  <a:lnTo>
                    <a:pt x="16" y="92"/>
                  </a:lnTo>
                  <a:lnTo>
                    <a:pt x="15" y="84"/>
                  </a:lnTo>
                  <a:lnTo>
                    <a:pt x="16" y="76"/>
                  </a:lnTo>
                  <a:lnTo>
                    <a:pt x="19" y="70"/>
                  </a:lnTo>
                  <a:lnTo>
                    <a:pt x="26" y="57"/>
                  </a:lnTo>
                  <a:lnTo>
                    <a:pt x="37" y="46"/>
                  </a:lnTo>
                  <a:lnTo>
                    <a:pt x="43" y="42"/>
                  </a:lnTo>
                  <a:lnTo>
                    <a:pt x="51" y="37"/>
                  </a:lnTo>
                  <a:lnTo>
                    <a:pt x="58" y="32"/>
                  </a:lnTo>
                  <a:lnTo>
                    <a:pt x="63" y="25"/>
                  </a:lnTo>
                  <a:lnTo>
                    <a:pt x="64" y="17"/>
                  </a:lnTo>
                  <a:lnTo>
                    <a:pt x="61" y="10"/>
                  </a:lnTo>
                  <a:lnTo>
                    <a:pt x="61" y="8"/>
                  </a:lnTo>
                  <a:lnTo>
                    <a:pt x="61" y="7"/>
                  </a:lnTo>
                  <a:lnTo>
                    <a:pt x="55" y="7"/>
                  </a:lnTo>
                  <a:close/>
                  <a:moveTo>
                    <a:pt x="61" y="0"/>
                  </a:moveTo>
                  <a:lnTo>
                    <a:pt x="70" y="4"/>
                  </a:lnTo>
                  <a:lnTo>
                    <a:pt x="78" y="12"/>
                  </a:lnTo>
                  <a:lnTo>
                    <a:pt x="81" y="23"/>
                  </a:lnTo>
                  <a:lnTo>
                    <a:pt x="83" y="34"/>
                  </a:lnTo>
                  <a:lnTo>
                    <a:pt x="83" y="45"/>
                  </a:lnTo>
                  <a:lnTo>
                    <a:pt x="78" y="59"/>
                  </a:lnTo>
                  <a:lnTo>
                    <a:pt x="70" y="75"/>
                  </a:lnTo>
                  <a:lnTo>
                    <a:pt x="59" y="89"/>
                  </a:lnTo>
                  <a:lnTo>
                    <a:pt x="46" y="99"/>
                  </a:lnTo>
                  <a:lnTo>
                    <a:pt x="32" y="104"/>
                  </a:lnTo>
                  <a:lnTo>
                    <a:pt x="19" y="103"/>
                  </a:lnTo>
                  <a:lnTo>
                    <a:pt x="9" y="97"/>
                  </a:lnTo>
                  <a:lnTo>
                    <a:pt x="3" y="88"/>
                  </a:lnTo>
                  <a:lnTo>
                    <a:pt x="0" y="76"/>
                  </a:lnTo>
                  <a:lnTo>
                    <a:pt x="2" y="63"/>
                  </a:lnTo>
                  <a:lnTo>
                    <a:pt x="4" y="50"/>
                  </a:lnTo>
                  <a:lnTo>
                    <a:pt x="9" y="36"/>
                  </a:lnTo>
                  <a:lnTo>
                    <a:pt x="17" y="24"/>
                  </a:lnTo>
                  <a:lnTo>
                    <a:pt x="26" y="13"/>
                  </a:lnTo>
                  <a:lnTo>
                    <a:pt x="37" y="6"/>
                  </a:lnTo>
                  <a:lnTo>
                    <a:pt x="49" y="3"/>
                  </a:lnTo>
                  <a:lnTo>
                    <a:pt x="49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78"/>
            <p:cNvSpPr>
              <a:spLocks noEditPoints="1"/>
            </p:cNvSpPr>
            <p:nvPr/>
          </p:nvSpPr>
          <p:spPr bwMode="auto">
            <a:xfrm>
              <a:off x="4267200" y="652463"/>
              <a:ext cx="155575" cy="146050"/>
            </a:xfrm>
            <a:custGeom>
              <a:avLst/>
              <a:gdLst>
                <a:gd name="T0" fmla="*/ 7 w 98"/>
                <a:gd name="T1" fmla="*/ 25 h 92"/>
                <a:gd name="T2" fmla="*/ 14 w 98"/>
                <a:gd name="T3" fmla="*/ 51 h 92"/>
                <a:gd name="T4" fmla="*/ 37 w 98"/>
                <a:gd name="T5" fmla="*/ 75 h 92"/>
                <a:gd name="T6" fmla="*/ 63 w 98"/>
                <a:gd name="T7" fmla="*/ 86 h 92"/>
                <a:gd name="T8" fmla="*/ 76 w 98"/>
                <a:gd name="T9" fmla="*/ 84 h 92"/>
                <a:gd name="T10" fmla="*/ 77 w 98"/>
                <a:gd name="T11" fmla="*/ 81 h 92"/>
                <a:gd name="T12" fmla="*/ 80 w 98"/>
                <a:gd name="T13" fmla="*/ 81 h 92"/>
                <a:gd name="T14" fmla="*/ 79 w 98"/>
                <a:gd name="T15" fmla="*/ 76 h 92"/>
                <a:gd name="T16" fmla="*/ 79 w 98"/>
                <a:gd name="T17" fmla="*/ 64 h 92"/>
                <a:gd name="T18" fmla="*/ 73 w 98"/>
                <a:gd name="T19" fmla="*/ 55 h 92"/>
                <a:gd name="T20" fmla="*/ 64 w 98"/>
                <a:gd name="T21" fmla="*/ 48 h 92"/>
                <a:gd name="T22" fmla="*/ 54 w 98"/>
                <a:gd name="T23" fmla="*/ 46 h 92"/>
                <a:gd name="T24" fmla="*/ 34 w 98"/>
                <a:gd name="T25" fmla="*/ 39 h 92"/>
                <a:gd name="T26" fmla="*/ 17 w 98"/>
                <a:gd name="T27" fmla="*/ 28 h 92"/>
                <a:gd name="T28" fmla="*/ 12 w 98"/>
                <a:gd name="T29" fmla="*/ 21 h 92"/>
                <a:gd name="T30" fmla="*/ 9 w 98"/>
                <a:gd name="T31" fmla="*/ 12 h 92"/>
                <a:gd name="T32" fmla="*/ 16 w 98"/>
                <a:gd name="T33" fmla="*/ 9 h 92"/>
                <a:gd name="T34" fmla="*/ 21 w 98"/>
                <a:gd name="T35" fmla="*/ 24 h 92"/>
                <a:gd name="T36" fmla="*/ 45 w 98"/>
                <a:gd name="T37" fmla="*/ 35 h 92"/>
                <a:gd name="T38" fmla="*/ 69 w 98"/>
                <a:gd name="T39" fmla="*/ 45 h 92"/>
                <a:gd name="T40" fmla="*/ 82 w 98"/>
                <a:gd name="T41" fmla="*/ 56 h 92"/>
                <a:gd name="T42" fmla="*/ 84 w 98"/>
                <a:gd name="T43" fmla="*/ 77 h 92"/>
                <a:gd name="T44" fmla="*/ 93 w 98"/>
                <a:gd name="T45" fmla="*/ 55 h 92"/>
                <a:gd name="T46" fmla="*/ 82 w 98"/>
                <a:gd name="T47" fmla="*/ 33 h 92"/>
                <a:gd name="T48" fmla="*/ 55 w 98"/>
                <a:gd name="T49" fmla="*/ 12 h 92"/>
                <a:gd name="T50" fmla="*/ 30 w 98"/>
                <a:gd name="T51" fmla="*/ 0 h 92"/>
                <a:gd name="T52" fmla="*/ 62 w 98"/>
                <a:gd name="T53" fmla="*/ 8 h 92"/>
                <a:gd name="T54" fmla="*/ 88 w 98"/>
                <a:gd name="T55" fmla="*/ 29 h 92"/>
                <a:gd name="T56" fmla="*/ 98 w 98"/>
                <a:gd name="T57" fmla="*/ 52 h 92"/>
                <a:gd name="T58" fmla="*/ 94 w 98"/>
                <a:gd name="T59" fmla="*/ 77 h 92"/>
                <a:gd name="T60" fmla="*/ 72 w 98"/>
                <a:gd name="T61" fmla="*/ 92 h 92"/>
                <a:gd name="T62" fmla="*/ 43 w 98"/>
                <a:gd name="T63" fmla="*/ 86 h 92"/>
                <a:gd name="T64" fmla="*/ 18 w 98"/>
                <a:gd name="T65" fmla="*/ 67 h 92"/>
                <a:gd name="T66" fmla="*/ 3 w 98"/>
                <a:gd name="T67" fmla="*/ 41 h 92"/>
                <a:gd name="T68" fmla="*/ 1 w 98"/>
                <a:gd name="T69" fmla="*/ 16 h 92"/>
                <a:gd name="T70" fmla="*/ 10 w 98"/>
                <a:gd name="T71" fmla="*/ 5 h 92"/>
                <a:gd name="T72" fmla="*/ 12 w 98"/>
                <a:gd name="T73" fmla="*/ 4 h 92"/>
                <a:gd name="T74" fmla="*/ 30 w 98"/>
                <a:gd name="T7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8" h="92">
                  <a:moveTo>
                    <a:pt x="9" y="12"/>
                  </a:moveTo>
                  <a:lnTo>
                    <a:pt x="7" y="25"/>
                  </a:lnTo>
                  <a:lnTo>
                    <a:pt x="9" y="38"/>
                  </a:lnTo>
                  <a:lnTo>
                    <a:pt x="14" y="51"/>
                  </a:lnTo>
                  <a:lnTo>
                    <a:pt x="25" y="64"/>
                  </a:lnTo>
                  <a:lnTo>
                    <a:pt x="37" y="75"/>
                  </a:lnTo>
                  <a:lnTo>
                    <a:pt x="50" y="83"/>
                  </a:lnTo>
                  <a:lnTo>
                    <a:pt x="63" y="86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6" y="81"/>
                  </a:lnTo>
                  <a:lnTo>
                    <a:pt x="77" y="81"/>
                  </a:lnTo>
                  <a:lnTo>
                    <a:pt x="79" y="81"/>
                  </a:lnTo>
                  <a:lnTo>
                    <a:pt x="80" y="81"/>
                  </a:lnTo>
                  <a:lnTo>
                    <a:pt x="80" y="81"/>
                  </a:lnTo>
                  <a:lnTo>
                    <a:pt x="79" y="76"/>
                  </a:lnTo>
                  <a:lnTo>
                    <a:pt x="79" y="71"/>
                  </a:lnTo>
                  <a:lnTo>
                    <a:pt x="79" y="64"/>
                  </a:lnTo>
                  <a:lnTo>
                    <a:pt x="77" y="59"/>
                  </a:lnTo>
                  <a:lnTo>
                    <a:pt x="73" y="55"/>
                  </a:lnTo>
                  <a:lnTo>
                    <a:pt x="69" y="51"/>
                  </a:lnTo>
                  <a:lnTo>
                    <a:pt x="64" y="48"/>
                  </a:lnTo>
                  <a:lnTo>
                    <a:pt x="59" y="47"/>
                  </a:lnTo>
                  <a:lnTo>
                    <a:pt x="54" y="46"/>
                  </a:lnTo>
                  <a:lnTo>
                    <a:pt x="48" y="45"/>
                  </a:lnTo>
                  <a:lnTo>
                    <a:pt x="34" y="39"/>
                  </a:lnTo>
                  <a:lnTo>
                    <a:pt x="20" y="31"/>
                  </a:lnTo>
                  <a:lnTo>
                    <a:pt x="17" y="28"/>
                  </a:lnTo>
                  <a:lnTo>
                    <a:pt x="13" y="25"/>
                  </a:lnTo>
                  <a:lnTo>
                    <a:pt x="12" y="21"/>
                  </a:lnTo>
                  <a:lnTo>
                    <a:pt x="10" y="16"/>
                  </a:lnTo>
                  <a:lnTo>
                    <a:pt x="9" y="12"/>
                  </a:lnTo>
                  <a:close/>
                  <a:moveTo>
                    <a:pt x="35" y="7"/>
                  </a:moveTo>
                  <a:lnTo>
                    <a:pt x="16" y="9"/>
                  </a:lnTo>
                  <a:lnTo>
                    <a:pt x="14" y="17"/>
                  </a:lnTo>
                  <a:lnTo>
                    <a:pt x="21" y="24"/>
                  </a:lnTo>
                  <a:lnTo>
                    <a:pt x="31" y="30"/>
                  </a:lnTo>
                  <a:lnTo>
                    <a:pt x="45" y="35"/>
                  </a:lnTo>
                  <a:lnTo>
                    <a:pt x="58" y="41"/>
                  </a:lnTo>
                  <a:lnTo>
                    <a:pt x="69" y="45"/>
                  </a:lnTo>
                  <a:lnTo>
                    <a:pt x="76" y="47"/>
                  </a:lnTo>
                  <a:lnTo>
                    <a:pt x="82" y="56"/>
                  </a:lnTo>
                  <a:lnTo>
                    <a:pt x="85" y="67"/>
                  </a:lnTo>
                  <a:lnTo>
                    <a:pt x="84" y="77"/>
                  </a:lnTo>
                  <a:lnTo>
                    <a:pt x="92" y="67"/>
                  </a:lnTo>
                  <a:lnTo>
                    <a:pt x="93" y="55"/>
                  </a:lnTo>
                  <a:lnTo>
                    <a:pt x="89" y="43"/>
                  </a:lnTo>
                  <a:lnTo>
                    <a:pt x="82" y="33"/>
                  </a:lnTo>
                  <a:lnTo>
                    <a:pt x="73" y="24"/>
                  </a:lnTo>
                  <a:lnTo>
                    <a:pt x="55" y="12"/>
                  </a:lnTo>
                  <a:lnTo>
                    <a:pt x="35" y="7"/>
                  </a:lnTo>
                  <a:close/>
                  <a:moveTo>
                    <a:pt x="30" y="0"/>
                  </a:moveTo>
                  <a:lnTo>
                    <a:pt x="46" y="1"/>
                  </a:lnTo>
                  <a:lnTo>
                    <a:pt x="62" y="8"/>
                  </a:lnTo>
                  <a:lnTo>
                    <a:pt x="76" y="17"/>
                  </a:lnTo>
                  <a:lnTo>
                    <a:pt x="88" y="29"/>
                  </a:lnTo>
                  <a:lnTo>
                    <a:pt x="94" y="39"/>
                  </a:lnTo>
                  <a:lnTo>
                    <a:pt x="98" y="52"/>
                  </a:lnTo>
                  <a:lnTo>
                    <a:pt x="98" y="66"/>
                  </a:lnTo>
                  <a:lnTo>
                    <a:pt x="94" y="77"/>
                  </a:lnTo>
                  <a:lnTo>
                    <a:pt x="84" y="86"/>
                  </a:lnTo>
                  <a:lnTo>
                    <a:pt x="72" y="92"/>
                  </a:lnTo>
                  <a:lnTo>
                    <a:pt x="58" y="92"/>
                  </a:lnTo>
                  <a:lnTo>
                    <a:pt x="43" y="86"/>
                  </a:lnTo>
                  <a:lnTo>
                    <a:pt x="30" y="79"/>
                  </a:lnTo>
                  <a:lnTo>
                    <a:pt x="18" y="67"/>
                  </a:lnTo>
                  <a:lnTo>
                    <a:pt x="9" y="55"/>
                  </a:lnTo>
                  <a:lnTo>
                    <a:pt x="3" y="41"/>
                  </a:lnTo>
                  <a:lnTo>
                    <a:pt x="0" y="28"/>
                  </a:lnTo>
                  <a:lnTo>
                    <a:pt x="1" y="16"/>
                  </a:lnTo>
                  <a:lnTo>
                    <a:pt x="9" y="5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2" y="4"/>
                  </a:lnTo>
                  <a:lnTo>
                    <a:pt x="13" y="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2" name="Freeform 73"/>
          <p:cNvSpPr>
            <a:spLocks noEditPoints="1"/>
          </p:cNvSpPr>
          <p:nvPr/>
        </p:nvSpPr>
        <p:spPr bwMode="auto">
          <a:xfrm>
            <a:off x="575899" y="4337677"/>
            <a:ext cx="130175" cy="163513"/>
          </a:xfrm>
          <a:custGeom>
            <a:avLst/>
            <a:gdLst>
              <a:gd name="T0" fmla="*/ 68 w 82"/>
              <a:gd name="T1" fmla="*/ 20 h 103"/>
              <a:gd name="T2" fmla="*/ 61 w 82"/>
              <a:gd name="T3" fmla="*/ 35 h 103"/>
              <a:gd name="T4" fmla="*/ 52 w 82"/>
              <a:gd name="T5" fmla="*/ 42 h 103"/>
              <a:gd name="T6" fmla="*/ 43 w 82"/>
              <a:gd name="T7" fmla="*/ 48 h 103"/>
              <a:gd name="T8" fmla="*/ 31 w 82"/>
              <a:gd name="T9" fmla="*/ 58 h 103"/>
              <a:gd name="T10" fmla="*/ 23 w 82"/>
              <a:gd name="T11" fmla="*/ 68 h 103"/>
              <a:gd name="T12" fmla="*/ 17 w 82"/>
              <a:gd name="T13" fmla="*/ 84 h 103"/>
              <a:gd name="T14" fmla="*/ 23 w 82"/>
              <a:gd name="T15" fmla="*/ 96 h 103"/>
              <a:gd name="T16" fmla="*/ 35 w 82"/>
              <a:gd name="T17" fmla="*/ 96 h 103"/>
              <a:gd name="T18" fmla="*/ 53 w 82"/>
              <a:gd name="T19" fmla="*/ 82 h 103"/>
              <a:gd name="T20" fmla="*/ 66 w 82"/>
              <a:gd name="T21" fmla="*/ 64 h 103"/>
              <a:gd name="T22" fmla="*/ 73 w 82"/>
              <a:gd name="T23" fmla="*/ 46 h 103"/>
              <a:gd name="T24" fmla="*/ 76 w 82"/>
              <a:gd name="T25" fmla="*/ 24 h 103"/>
              <a:gd name="T26" fmla="*/ 65 w 82"/>
              <a:gd name="T27" fmla="*/ 8 h 103"/>
              <a:gd name="T28" fmla="*/ 48 w 82"/>
              <a:gd name="T29" fmla="*/ 6 h 103"/>
              <a:gd name="T30" fmla="*/ 36 w 82"/>
              <a:gd name="T31" fmla="*/ 13 h 103"/>
              <a:gd name="T32" fmla="*/ 17 w 82"/>
              <a:gd name="T33" fmla="*/ 33 h 103"/>
              <a:gd name="T34" fmla="*/ 5 w 82"/>
              <a:gd name="T35" fmla="*/ 59 h 103"/>
              <a:gd name="T36" fmla="*/ 6 w 82"/>
              <a:gd name="T37" fmla="*/ 84 h 103"/>
              <a:gd name="T38" fmla="*/ 14 w 82"/>
              <a:gd name="T39" fmla="*/ 84 h 103"/>
              <a:gd name="T40" fmla="*/ 17 w 82"/>
              <a:gd name="T41" fmla="*/ 68 h 103"/>
              <a:gd name="T42" fmla="*/ 36 w 82"/>
              <a:gd name="T43" fmla="*/ 46 h 103"/>
              <a:gd name="T44" fmla="*/ 49 w 82"/>
              <a:gd name="T45" fmla="*/ 37 h 103"/>
              <a:gd name="T46" fmla="*/ 61 w 82"/>
              <a:gd name="T47" fmla="*/ 24 h 103"/>
              <a:gd name="T48" fmla="*/ 60 w 82"/>
              <a:gd name="T49" fmla="*/ 9 h 103"/>
              <a:gd name="T50" fmla="*/ 59 w 82"/>
              <a:gd name="T51" fmla="*/ 6 h 103"/>
              <a:gd name="T52" fmla="*/ 59 w 82"/>
              <a:gd name="T53" fmla="*/ 0 h 103"/>
              <a:gd name="T54" fmla="*/ 76 w 82"/>
              <a:gd name="T55" fmla="*/ 12 h 103"/>
              <a:gd name="T56" fmla="*/ 82 w 82"/>
              <a:gd name="T57" fmla="*/ 34 h 103"/>
              <a:gd name="T58" fmla="*/ 76 w 82"/>
              <a:gd name="T59" fmla="*/ 59 h 103"/>
              <a:gd name="T60" fmla="*/ 57 w 82"/>
              <a:gd name="T61" fmla="*/ 88 h 103"/>
              <a:gd name="T62" fmla="*/ 30 w 82"/>
              <a:gd name="T63" fmla="*/ 103 h 103"/>
              <a:gd name="T64" fmla="*/ 8 w 82"/>
              <a:gd name="T65" fmla="*/ 96 h 103"/>
              <a:gd name="T66" fmla="*/ 0 w 82"/>
              <a:gd name="T67" fmla="*/ 76 h 103"/>
              <a:gd name="T68" fmla="*/ 2 w 82"/>
              <a:gd name="T69" fmla="*/ 50 h 103"/>
              <a:gd name="T70" fmla="*/ 15 w 82"/>
              <a:gd name="T71" fmla="*/ 24 h 103"/>
              <a:gd name="T72" fmla="*/ 35 w 82"/>
              <a:gd name="T73" fmla="*/ 5 h 103"/>
              <a:gd name="T74" fmla="*/ 47 w 82"/>
              <a:gd name="T75" fmla="*/ 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2" h="103">
                <a:moveTo>
                  <a:pt x="65" y="8"/>
                </a:moveTo>
                <a:lnTo>
                  <a:pt x="68" y="20"/>
                </a:lnTo>
                <a:lnTo>
                  <a:pt x="64" y="31"/>
                </a:lnTo>
                <a:lnTo>
                  <a:pt x="61" y="35"/>
                </a:lnTo>
                <a:lnTo>
                  <a:pt x="57" y="38"/>
                </a:lnTo>
                <a:lnTo>
                  <a:pt x="52" y="42"/>
                </a:lnTo>
                <a:lnTo>
                  <a:pt x="48" y="44"/>
                </a:lnTo>
                <a:lnTo>
                  <a:pt x="43" y="48"/>
                </a:lnTo>
                <a:lnTo>
                  <a:pt x="36" y="52"/>
                </a:lnTo>
                <a:lnTo>
                  <a:pt x="31" y="58"/>
                </a:lnTo>
                <a:lnTo>
                  <a:pt x="27" y="61"/>
                </a:lnTo>
                <a:lnTo>
                  <a:pt x="23" y="68"/>
                </a:lnTo>
                <a:lnTo>
                  <a:pt x="19" y="76"/>
                </a:lnTo>
                <a:lnTo>
                  <a:pt x="17" y="84"/>
                </a:lnTo>
                <a:lnTo>
                  <a:pt x="18" y="92"/>
                </a:lnTo>
                <a:lnTo>
                  <a:pt x="23" y="96"/>
                </a:lnTo>
                <a:lnTo>
                  <a:pt x="23" y="96"/>
                </a:lnTo>
                <a:lnTo>
                  <a:pt x="35" y="96"/>
                </a:lnTo>
                <a:lnTo>
                  <a:pt x="44" y="90"/>
                </a:lnTo>
                <a:lnTo>
                  <a:pt x="53" y="82"/>
                </a:lnTo>
                <a:lnTo>
                  <a:pt x="61" y="73"/>
                </a:lnTo>
                <a:lnTo>
                  <a:pt x="66" y="64"/>
                </a:lnTo>
                <a:lnTo>
                  <a:pt x="70" y="56"/>
                </a:lnTo>
                <a:lnTo>
                  <a:pt x="73" y="46"/>
                </a:lnTo>
                <a:lnTo>
                  <a:pt x="76" y="34"/>
                </a:lnTo>
                <a:lnTo>
                  <a:pt x="76" y="24"/>
                </a:lnTo>
                <a:lnTo>
                  <a:pt x="72" y="14"/>
                </a:lnTo>
                <a:lnTo>
                  <a:pt x="65" y="8"/>
                </a:lnTo>
                <a:close/>
                <a:moveTo>
                  <a:pt x="53" y="6"/>
                </a:moveTo>
                <a:lnTo>
                  <a:pt x="48" y="6"/>
                </a:lnTo>
                <a:lnTo>
                  <a:pt x="47" y="6"/>
                </a:lnTo>
                <a:lnTo>
                  <a:pt x="36" y="13"/>
                </a:lnTo>
                <a:lnTo>
                  <a:pt x="26" y="21"/>
                </a:lnTo>
                <a:lnTo>
                  <a:pt x="17" y="33"/>
                </a:lnTo>
                <a:lnTo>
                  <a:pt x="9" y="46"/>
                </a:lnTo>
                <a:lnTo>
                  <a:pt x="5" y="59"/>
                </a:lnTo>
                <a:lnTo>
                  <a:pt x="4" y="72"/>
                </a:lnTo>
                <a:lnTo>
                  <a:pt x="6" y="84"/>
                </a:lnTo>
                <a:lnTo>
                  <a:pt x="14" y="92"/>
                </a:lnTo>
                <a:lnTo>
                  <a:pt x="14" y="84"/>
                </a:lnTo>
                <a:lnTo>
                  <a:pt x="14" y="76"/>
                </a:lnTo>
                <a:lnTo>
                  <a:pt x="17" y="68"/>
                </a:lnTo>
                <a:lnTo>
                  <a:pt x="25" y="56"/>
                </a:lnTo>
                <a:lnTo>
                  <a:pt x="36" y="46"/>
                </a:lnTo>
                <a:lnTo>
                  <a:pt x="43" y="42"/>
                </a:lnTo>
                <a:lnTo>
                  <a:pt x="49" y="37"/>
                </a:lnTo>
                <a:lnTo>
                  <a:pt x="57" y="30"/>
                </a:lnTo>
                <a:lnTo>
                  <a:pt x="61" y="24"/>
                </a:lnTo>
                <a:lnTo>
                  <a:pt x="63" y="17"/>
                </a:lnTo>
                <a:lnTo>
                  <a:pt x="60" y="9"/>
                </a:lnTo>
                <a:lnTo>
                  <a:pt x="59" y="8"/>
                </a:lnTo>
                <a:lnTo>
                  <a:pt x="59" y="6"/>
                </a:lnTo>
                <a:lnTo>
                  <a:pt x="53" y="6"/>
                </a:lnTo>
                <a:close/>
                <a:moveTo>
                  <a:pt x="59" y="0"/>
                </a:moveTo>
                <a:lnTo>
                  <a:pt x="69" y="4"/>
                </a:lnTo>
                <a:lnTo>
                  <a:pt x="76" y="12"/>
                </a:lnTo>
                <a:lnTo>
                  <a:pt x="80" y="22"/>
                </a:lnTo>
                <a:lnTo>
                  <a:pt x="82" y="34"/>
                </a:lnTo>
                <a:lnTo>
                  <a:pt x="81" y="44"/>
                </a:lnTo>
                <a:lnTo>
                  <a:pt x="76" y="59"/>
                </a:lnTo>
                <a:lnTo>
                  <a:pt x="68" y="75"/>
                </a:lnTo>
                <a:lnTo>
                  <a:pt x="57" y="88"/>
                </a:lnTo>
                <a:lnTo>
                  <a:pt x="45" y="98"/>
                </a:lnTo>
                <a:lnTo>
                  <a:pt x="30" y="103"/>
                </a:lnTo>
                <a:lnTo>
                  <a:pt x="17" y="102"/>
                </a:lnTo>
                <a:lnTo>
                  <a:pt x="8" y="96"/>
                </a:lnTo>
                <a:lnTo>
                  <a:pt x="2" y="88"/>
                </a:lnTo>
                <a:lnTo>
                  <a:pt x="0" y="76"/>
                </a:lnTo>
                <a:lnTo>
                  <a:pt x="0" y="63"/>
                </a:lnTo>
                <a:lnTo>
                  <a:pt x="2" y="50"/>
                </a:lnTo>
                <a:lnTo>
                  <a:pt x="8" y="35"/>
                </a:lnTo>
                <a:lnTo>
                  <a:pt x="15" y="24"/>
                </a:lnTo>
                <a:lnTo>
                  <a:pt x="25" y="13"/>
                </a:lnTo>
                <a:lnTo>
                  <a:pt x="35" y="5"/>
                </a:lnTo>
                <a:lnTo>
                  <a:pt x="47" y="3"/>
                </a:lnTo>
                <a:lnTo>
                  <a:pt x="47" y="1"/>
                </a:lnTo>
                <a:lnTo>
                  <a:pt x="59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Freeform 74"/>
          <p:cNvSpPr>
            <a:spLocks noEditPoints="1"/>
          </p:cNvSpPr>
          <p:nvPr/>
        </p:nvSpPr>
        <p:spPr bwMode="auto">
          <a:xfrm>
            <a:off x="712424" y="4282114"/>
            <a:ext cx="158750" cy="144463"/>
          </a:xfrm>
          <a:custGeom>
            <a:avLst/>
            <a:gdLst>
              <a:gd name="T0" fmla="*/ 7 w 100"/>
              <a:gd name="T1" fmla="*/ 24 h 91"/>
              <a:gd name="T2" fmla="*/ 16 w 100"/>
              <a:gd name="T3" fmla="*/ 51 h 91"/>
              <a:gd name="T4" fmla="*/ 37 w 100"/>
              <a:gd name="T5" fmla="*/ 74 h 91"/>
              <a:gd name="T6" fmla="*/ 63 w 100"/>
              <a:gd name="T7" fmla="*/ 85 h 91"/>
              <a:gd name="T8" fmla="*/ 76 w 100"/>
              <a:gd name="T9" fmla="*/ 83 h 91"/>
              <a:gd name="T10" fmla="*/ 77 w 100"/>
              <a:gd name="T11" fmla="*/ 81 h 91"/>
              <a:gd name="T12" fmla="*/ 80 w 100"/>
              <a:gd name="T13" fmla="*/ 81 h 91"/>
              <a:gd name="T14" fmla="*/ 80 w 100"/>
              <a:gd name="T15" fmla="*/ 76 h 91"/>
              <a:gd name="T16" fmla="*/ 80 w 100"/>
              <a:gd name="T17" fmla="*/ 64 h 91"/>
              <a:gd name="T18" fmla="*/ 75 w 100"/>
              <a:gd name="T19" fmla="*/ 55 h 91"/>
              <a:gd name="T20" fmla="*/ 66 w 100"/>
              <a:gd name="T21" fmla="*/ 48 h 91"/>
              <a:gd name="T22" fmla="*/ 55 w 100"/>
              <a:gd name="T23" fmla="*/ 44 h 91"/>
              <a:gd name="T24" fmla="*/ 34 w 100"/>
              <a:gd name="T25" fmla="*/ 39 h 91"/>
              <a:gd name="T26" fmla="*/ 17 w 100"/>
              <a:gd name="T27" fmla="*/ 27 h 91"/>
              <a:gd name="T28" fmla="*/ 12 w 100"/>
              <a:gd name="T29" fmla="*/ 19 h 91"/>
              <a:gd name="T30" fmla="*/ 11 w 100"/>
              <a:gd name="T31" fmla="*/ 11 h 91"/>
              <a:gd name="T32" fmla="*/ 16 w 100"/>
              <a:gd name="T33" fmla="*/ 9 h 91"/>
              <a:gd name="T34" fmla="*/ 21 w 100"/>
              <a:gd name="T35" fmla="*/ 23 h 91"/>
              <a:gd name="T36" fmla="*/ 45 w 100"/>
              <a:gd name="T37" fmla="*/ 35 h 91"/>
              <a:gd name="T38" fmla="*/ 69 w 100"/>
              <a:gd name="T39" fmla="*/ 44 h 91"/>
              <a:gd name="T40" fmla="*/ 83 w 100"/>
              <a:gd name="T41" fmla="*/ 56 h 91"/>
              <a:gd name="T42" fmla="*/ 85 w 100"/>
              <a:gd name="T43" fmla="*/ 77 h 91"/>
              <a:gd name="T44" fmla="*/ 93 w 100"/>
              <a:gd name="T45" fmla="*/ 55 h 91"/>
              <a:gd name="T46" fmla="*/ 83 w 100"/>
              <a:gd name="T47" fmla="*/ 32 h 91"/>
              <a:gd name="T48" fmla="*/ 56 w 100"/>
              <a:gd name="T49" fmla="*/ 11 h 91"/>
              <a:gd name="T50" fmla="*/ 30 w 100"/>
              <a:gd name="T51" fmla="*/ 0 h 91"/>
              <a:gd name="T52" fmla="*/ 62 w 100"/>
              <a:gd name="T53" fmla="*/ 7 h 91"/>
              <a:gd name="T54" fmla="*/ 88 w 100"/>
              <a:gd name="T55" fmla="*/ 28 h 91"/>
              <a:gd name="T56" fmla="*/ 100 w 100"/>
              <a:gd name="T57" fmla="*/ 52 h 91"/>
              <a:gd name="T58" fmla="*/ 94 w 100"/>
              <a:gd name="T59" fmla="*/ 76 h 91"/>
              <a:gd name="T60" fmla="*/ 72 w 100"/>
              <a:gd name="T61" fmla="*/ 91 h 91"/>
              <a:gd name="T62" fmla="*/ 45 w 100"/>
              <a:gd name="T63" fmla="*/ 86 h 91"/>
              <a:gd name="T64" fmla="*/ 20 w 100"/>
              <a:gd name="T65" fmla="*/ 66 h 91"/>
              <a:gd name="T66" fmla="*/ 3 w 100"/>
              <a:gd name="T67" fmla="*/ 40 h 91"/>
              <a:gd name="T68" fmla="*/ 3 w 100"/>
              <a:gd name="T69" fmla="*/ 15 h 91"/>
              <a:gd name="T70" fmla="*/ 11 w 100"/>
              <a:gd name="T71" fmla="*/ 5 h 91"/>
              <a:gd name="T72" fmla="*/ 12 w 100"/>
              <a:gd name="T73" fmla="*/ 4 h 91"/>
              <a:gd name="T74" fmla="*/ 30 w 100"/>
              <a:gd name="T75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0" h="91">
                <a:moveTo>
                  <a:pt x="11" y="11"/>
                </a:moveTo>
                <a:lnTo>
                  <a:pt x="7" y="24"/>
                </a:lnTo>
                <a:lnTo>
                  <a:pt x="9" y="38"/>
                </a:lnTo>
                <a:lnTo>
                  <a:pt x="16" y="51"/>
                </a:lnTo>
                <a:lnTo>
                  <a:pt x="25" y="64"/>
                </a:lnTo>
                <a:lnTo>
                  <a:pt x="37" y="74"/>
                </a:lnTo>
                <a:lnTo>
                  <a:pt x="50" y="82"/>
                </a:lnTo>
                <a:lnTo>
                  <a:pt x="63" y="85"/>
                </a:lnTo>
                <a:lnTo>
                  <a:pt x="76" y="83"/>
                </a:lnTo>
                <a:lnTo>
                  <a:pt x="76" y="83"/>
                </a:lnTo>
                <a:lnTo>
                  <a:pt x="76" y="81"/>
                </a:lnTo>
                <a:lnTo>
                  <a:pt x="77" y="81"/>
                </a:lnTo>
                <a:lnTo>
                  <a:pt x="79" y="79"/>
                </a:lnTo>
                <a:lnTo>
                  <a:pt x="80" y="81"/>
                </a:lnTo>
                <a:lnTo>
                  <a:pt x="81" y="81"/>
                </a:lnTo>
                <a:lnTo>
                  <a:pt x="80" y="76"/>
                </a:lnTo>
                <a:lnTo>
                  <a:pt x="80" y="70"/>
                </a:lnTo>
                <a:lnTo>
                  <a:pt x="80" y="64"/>
                </a:lnTo>
                <a:lnTo>
                  <a:pt x="77" y="59"/>
                </a:lnTo>
                <a:lnTo>
                  <a:pt x="75" y="55"/>
                </a:lnTo>
                <a:lnTo>
                  <a:pt x="69" y="49"/>
                </a:lnTo>
                <a:lnTo>
                  <a:pt x="66" y="48"/>
                </a:lnTo>
                <a:lnTo>
                  <a:pt x="60" y="45"/>
                </a:lnTo>
                <a:lnTo>
                  <a:pt x="55" y="44"/>
                </a:lnTo>
                <a:lnTo>
                  <a:pt x="50" y="44"/>
                </a:lnTo>
                <a:lnTo>
                  <a:pt x="34" y="39"/>
                </a:lnTo>
                <a:lnTo>
                  <a:pt x="21" y="31"/>
                </a:lnTo>
                <a:lnTo>
                  <a:pt x="17" y="27"/>
                </a:lnTo>
                <a:lnTo>
                  <a:pt x="14" y="23"/>
                </a:lnTo>
                <a:lnTo>
                  <a:pt x="12" y="19"/>
                </a:lnTo>
                <a:lnTo>
                  <a:pt x="11" y="15"/>
                </a:lnTo>
                <a:lnTo>
                  <a:pt x="11" y="11"/>
                </a:lnTo>
                <a:close/>
                <a:moveTo>
                  <a:pt x="37" y="6"/>
                </a:moveTo>
                <a:lnTo>
                  <a:pt x="16" y="9"/>
                </a:lnTo>
                <a:lnTo>
                  <a:pt x="14" y="17"/>
                </a:lnTo>
                <a:lnTo>
                  <a:pt x="21" y="23"/>
                </a:lnTo>
                <a:lnTo>
                  <a:pt x="31" y="30"/>
                </a:lnTo>
                <a:lnTo>
                  <a:pt x="45" y="35"/>
                </a:lnTo>
                <a:lnTo>
                  <a:pt x="59" y="40"/>
                </a:lnTo>
                <a:lnTo>
                  <a:pt x="69" y="44"/>
                </a:lnTo>
                <a:lnTo>
                  <a:pt x="76" y="47"/>
                </a:lnTo>
                <a:lnTo>
                  <a:pt x="83" y="56"/>
                </a:lnTo>
                <a:lnTo>
                  <a:pt x="85" y="66"/>
                </a:lnTo>
                <a:lnTo>
                  <a:pt x="85" y="77"/>
                </a:lnTo>
                <a:lnTo>
                  <a:pt x="93" y="66"/>
                </a:lnTo>
                <a:lnTo>
                  <a:pt x="93" y="55"/>
                </a:lnTo>
                <a:lnTo>
                  <a:pt x="89" y="43"/>
                </a:lnTo>
                <a:lnTo>
                  <a:pt x="83" y="32"/>
                </a:lnTo>
                <a:lnTo>
                  <a:pt x="73" y="23"/>
                </a:lnTo>
                <a:lnTo>
                  <a:pt x="56" y="11"/>
                </a:lnTo>
                <a:lnTo>
                  <a:pt x="37" y="6"/>
                </a:lnTo>
                <a:close/>
                <a:moveTo>
                  <a:pt x="30" y="0"/>
                </a:moveTo>
                <a:lnTo>
                  <a:pt x="46" y="1"/>
                </a:lnTo>
                <a:lnTo>
                  <a:pt x="62" y="7"/>
                </a:lnTo>
                <a:lnTo>
                  <a:pt x="76" y="17"/>
                </a:lnTo>
                <a:lnTo>
                  <a:pt x="88" y="28"/>
                </a:lnTo>
                <a:lnTo>
                  <a:pt x="96" y="39"/>
                </a:lnTo>
                <a:lnTo>
                  <a:pt x="100" y="52"/>
                </a:lnTo>
                <a:lnTo>
                  <a:pt x="100" y="64"/>
                </a:lnTo>
                <a:lnTo>
                  <a:pt x="94" y="76"/>
                </a:lnTo>
                <a:lnTo>
                  <a:pt x="85" y="86"/>
                </a:lnTo>
                <a:lnTo>
                  <a:pt x="72" y="91"/>
                </a:lnTo>
                <a:lnTo>
                  <a:pt x="58" y="91"/>
                </a:lnTo>
                <a:lnTo>
                  <a:pt x="45" y="86"/>
                </a:lnTo>
                <a:lnTo>
                  <a:pt x="31" y="78"/>
                </a:lnTo>
                <a:lnTo>
                  <a:pt x="20" y="66"/>
                </a:lnTo>
                <a:lnTo>
                  <a:pt x="9" y="55"/>
                </a:lnTo>
                <a:lnTo>
                  <a:pt x="3" y="40"/>
                </a:lnTo>
                <a:lnTo>
                  <a:pt x="0" y="27"/>
                </a:lnTo>
                <a:lnTo>
                  <a:pt x="3" y="15"/>
                </a:lnTo>
                <a:lnTo>
                  <a:pt x="11" y="5"/>
                </a:lnTo>
                <a:lnTo>
                  <a:pt x="11" y="5"/>
                </a:lnTo>
                <a:lnTo>
                  <a:pt x="12" y="4"/>
                </a:lnTo>
                <a:lnTo>
                  <a:pt x="12" y="4"/>
                </a:lnTo>
                <a:lnTo>
                  <a:pt x="13" y="4"/>
                </a:lnTo>
                <a:lnTo>
                  <a:pt x="3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4" name="Freeform 73"/>
          <p:cNvSpPr>
            <a:spLocks noEditPoints="1"/>
          </p:cNvSpPr>
          <p:nvPr/>
        </p:nvSpPr>
        <p:spPr bwMode="auto">
          <a:xfrm>
            <a:off x="162358" y="5004057"/>
            <a:ext cx="130175" cy="163513"/>
          </a:xfrm>
          <a:custGeom>
            <a:avLst/>
            <a:gdLst>
              <a:gd name="T0" fmla="*/ 68 w 82"/>
              <a:gd name="T1" fmla="*/ 20 h 103"/>
              <a:gd name="T2" fmla="*/ 61 w 82"/>
              <a:gd name="T3" fmla="*/ 35 h 103"/>
              <a:gd name="T4" fmla="*/ 52 w 82"/>
              <a:gd name="T5" fmla="*/ 42 h 103"/>
              <a:gd name="T6" fmla="*/ 43 w 82"/>
              <a:gd name="T7" fmla="*/ 48 h 103"/>
              <a:gd name="T8" fmla="*/ 31 w 82"/>
              <a:gd name="T9" fmla="*/ 58 h 103"/>
              <a:gd name="T10" fmla="*/ 23 w 82"/>
              <a:gd name="T11" fmla="*/ 68 h 103"/>
              <a:gd name="T12" fmla="*/ 17 w 82"/>
              <a:gd name="T13" fmla="*/ 84 h 103"/>
              <a:gd name="T14" fmla="*/ 23 w 82"/>
              <a:gd name="T15" fmla="*/ 96 h 103"/>
              <a:gd name="T16" fmla="*/ 35 w 82"/>
              <a:gd name="T17" fmla="*/ 96 h 103"/>
              <a:gd name="T18" fmla="*/ 53 w 82"/>
              <a:gd name="T19" fmla="*/ 82 h 103"/>
              <a:gd name="T20" fmla="*/ 66 w 82"/>
              <a:gd name="T21" fmla="*/ 64 h 103"/>
              <a:gd name="T22" fmla="*/ 73 w 82"/>
              <a:gd name="T23" fmla="*/ 46 h 103"/>
              <a:gd name="T24" fmla="*/ 76 w 82"/>
              <a:gd name="T25" fmla="*/ 24 h 103"/>
              <a:gd name="T26" fmla="*/ 65 w 82"/>
              <a:gd name="T27" fmla="*/ 8 h 103"/>
              <a:gd name="T28" fmla="*/ 48 w 82"/>
              <a:gd name="T29" fmla="*/ 6 h 103"/>
              <a:gd name="T30" fmla="*/ 36 w 82"/>
              <a:gd name="T31" fmla="*/ 13 h 103"/>
              <a:gd name="T32" fmla="*/ 17 w 82"/>
              <a:gd name="T33" fmla="*/ 33 h 103"/>
              <a:gd name="T34" fmla="*/ 5 w 82"/>
              <a:gd name="T35" fmla="*/ 59 h 103"/>
              <a:gd name="T36" fmla="*/ 6 w 82"/>
              <a:gd name="T37" fmla="*/ 84 h 103"/>
              <a:gd name="T38" fmla="*/ 14 w 82"/>
              <a:gd name="T39" fmla="*/ 84 h 103"/>
              <a:gd name="T40" fmla="*/ 17 w 82"/>
              <a:gd name="T41" fmla="*/ 68 h 103"/>
              <a:gd name="T42" fmla="*/ 36 w 82"/>
              <a:gd name="T43" fmla="*/ 46 h 103"/>
              <a:gd name="T44" fmla="*/ 49 w 82"/>
              <a:gd name="T45" fmla="*/ 37 h 103"/>
              <a:gd name="T46" fmla="*/ 61 w 82"/>
              <a:gd name="T47" fmla="*/ 24 h 103"/>
              <a:gd name="T48" fmla="*/ 60 w 82"/>
              <a:gd name="T49" fmla="*/ 9 h 103"/>
              <a:gd name="T50" fmla="*/ 59 w 82"/>
              <a:gd name="T51" fmla="*/ 6 h 103"/>
              <a:gd name="T52" fmla="*/ 59 w 82"/>
              <a:gd name="T53" fmla="*/ 0 h 103"/>
              <a:gd name="T54" fmla="*/ 76 w 82"/>
              <a:gd name="T55" fmla="*/ 12 h 103"/>
              <a:gd name="T56" fmla="*/ 82 w 82"/>
              <a:gd name="T57" fmla="*/ 34 h 103"/>
              <a:gd name="T58" fmla="*/ 76 w 82"/>
              <a:gd name="T59" fmla="*/ 59 h 103"/>
              <a:gd name="T60" fmla="*/ 57 w 82"/>
              <a:gd name="T61" fmla="*/ 88 h 103"/>
              <a:gd name="T62" fmla="*/ 30 w 82"/>
              <a:gd name="T63" fmla="*/ 103 h 103"/>
              <a:gd name="T64" fmla="*/ 8 w 82"/>
              <a:gd name="T65" fmla="*/ 96 h 103"/>
              <a:gd name="T66" fmla="*/ 0 w 82"/>
              <a:gd name="T67" fmla="*/ 76 h 103"/>
              <a:gd name="T68" fmla="*/ 2 w 82"/>
              <a:gd name="T69" fmla="*/ 50 h 103"/>
              <a:gd name="T70" fmla="*/ 15 w 82"/>
              <a:gd name="T71" fmla="*/ 24 h 103"/>
              <a:gd name="T72" fmla="*/ 35 w 82"/>
              <a:gd name="T73" fmla="*/ 5 h 103"/>
              <a:gd name="T74" fmla="*/ 47 w 82"/>
              <a:gd name="T75" fmla="*/ 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2" h="103">
                <a:moveTo>
                  <a:pt x="65" y="8"/>
                </a:moveTo>
                <a:lnTo>
                  <a:pt x="68" y="20"/>
                </a:lnTo>
                <a:lnTo>
                  <a:pt x="64" y="31"/>
                </a:lnTo>
                <a:lnTo>
                  <a:pt x="61" y="35"/>
                </a:lnTo>
                <a:lnTo>
                  <a:pt x="57" y="38"/>
                </a:lnTo>
                <a:lnTo>
                  <a:pt x="52" y="42"/>
                </a:lnTo>
                <a:lnTo>
                  <a:pt x="48" y="44"/>
                </a:lnTo>
                <a:lnTo>
                  <a:pt x="43" y="48"/>
                </a:lnTo>
                <a:lnTo>
                  <a:pt x="36" y="52"/>
                </a:lnTo>
                <a:lnTo>
                  <a:pt x="31" y="58"/>
                </a:lnTo>
                <a:lnTo>
                  <a:pt x="27" y="61"/>
                </a:lnTo>
                <a:lnTo>
                  <a:pt x="23" y="68"/>
                </a:lnTo>
                <a:lnTo>
                  <a:pt x="19" y="76"/>
                </a:lnTo>
                <a:lnTo>
                  <a:pt x="17" y="84"/>
                </a:lnTo>
                <a:lnTo>
                  <a:pt x="18" y="92"/>
                </a:lnTo>
                <a:lnTo>
                  <a:pt x="23" y="96"/>
                </a:lnTo>
                <a:lnTo>
                  <a:pt x="23" y="96"/>
                </a:lnTo>
                <a:lnTo>
                  <a:pt x="35" y="96"/>
                </a:lnTo>
                <a:lnTo>
                  <a:pt x="44" y="90"/>
                </a:lnTo>
                <a:lnTo>
                  <a:pt x="53" y="82"/>
                </a:lnTo>
                <a:lnTo>
                  <a:pt x="61" y="73"/>
                </a:lnTo>
                <a:lnTo>
                  <a:pt x="66" y="64"/>
                </a:lnTo>
                <a:lnTo>
                  <a:pt x="70" y="56"/>
                </a:lnTo>
                <a:lnTo>
                  <a:pt x="73" y="46"/>
                </a:lnTo>
                <a:lnTo>
                  <a:pt x="76" y="34"/>
                </a:lnTo>
                <a:lnTo>
                  <a:pt x="76" y="24"/>
                </a:lnTo>
                <a:lnTo>
                  <a:pt x="72" y="14"/>
                </a:lnTo>
                <a:lnTo>
                  <a:pt x="65" y="8"/>
                </a:lnTo>
                <a:close/>
                <a:moveTo>
                  <a:pt x="53" y="6"/>
                </a:moveTo>
                <a:lnTo>
                  <a:pt x="48" y="6"/>
                </a:lnTo>
                <a:lnTo>
                  <a:pt x="47" y="6"/>
                </a:lnTo>
                <a:lnTo>
                  <a:pt x="36" y="13"/>
                </a:lnTo>
                <a:lnTo>
                  <a:pt x="26" y="21"/>
                </a:lnTo>
                <a:lnTo>
                  <a:pt x="17" y="33"/>
                </a:lnTo>
                <a:lnTo>
                  <a:pt x="9" y="46"/>
                </a:lnTo>
                <a:lnTo>
                  <a:pt x="5" y="59"/>
                </a:lnTo>
                <a:lnTo>
                  <a:pt x="4" y="72"/>
                </a:lnTo>
                <a:lnTo>
                  <a:pt x="6" y="84"/>
                </a:lnTo>
                <a:lnTo>
                  <a:pt x="14" y="92"/>
                </a:lnTo>
                <a:lnTo>
                  <a:pt x="14" y="84"/>
                </a:lnTo>
                <a:lnTo>
                  <a:pt x="14" y="76"/>
                </a:lnTo>
                <a:lnTo>
                  <a:pt x="17" y="68"/>
                </a:lnTo>
                <a:lnTo>
                  <a:pt x="25" y="56"/>
                </a:lnTo>
                <a:lnTo>
                  <a:pt x="36" y="46"/>
                </a:lnTo>
                <a:lnTo>
                  <a:pt x="43" y="42"/>
                </a:lnTo>
                <a:lnTo>
                  <a:pt x="49" y="37"/>
                </a:lnTo>
                <a:lnTo>
                  <a:pt x="57" y="30"/>
                </a:lnTo>
                <a:lnTo>
                  <a:pt x="61" y="24"/>
                </a:lnTo>
                <a:lnTo>
                  <a:pt x="63" y="17"/>
                </a:lnTo>
                <a:lnTo>
                  <a:pt x="60" y="9"/>
                </a:lnTo>
                <a:lnTo>
                  <a:pt x="59" y="8"/>
                </a:lnTo>
                <a:lnTo>
                  <a:pt x="59" y="6"/>
                </a:lnTo>
                <a:lnTo>
                  <a:pt x="53" y="6"/>
                </a:lnTo>
                <a:close/>
                <a:moveTo>
                  <a:pt x="59" y="0"/>
                </a:moveTo>
                <a:lnTo>
                  <a:pt x="69" y="4"/>
                </a:lnTo>
                <a:lnTo>
                  <a:pt x="76" y="12"/>
                </a:lnTo>
                <a:lnTo>
                  <a:pt x="80" y="22"/>
                </a:lnTo>
                <a:lnTo>
                  <a:pt x="82" y="34"/>
                </a:lnTo>
                <a:lnTo>
                  <a:pt x="81" y="44"/>
                </a:lnTo>
                <a:lnTo>
                  <a:pt x="76" y="59"/>
                </a:lnTo>
                <a:lnTo>
                  <a:pt x="68" y="75"/>
                </a:lnTo>
                <a:lnTo>
                  <a:pt x="57" y="88"/>
                </a:lnTo>
                <a:lnTo>
                  <a:pt x="45" y="98"/>
                </a:lnTo>
                <a:lnTo>
                  <a:pt x="30" y="103"/>
                </a:lnTo>
                <a:lnTo>
                  <a:pt x="17" y="102"/>
                </a:lnTo>
                <a:lnTo>
                  <a:pt x="8" y="96"/>
                </a:lnTo>
                <a:lnTo>
                  <a:pt x="2" y="88"/>
                </a:lnTo>
                <a:lnTo>
                  <a:pt x="0" y="76"/>
                </a:lnTo>
                <a:lnTo>
                  <a:pt x="0" y="63"/>
                </a:lnTo>
                <a:lnTo>
                  <a:pt x="2" y="50"/>
                </a:lnTo>
                <a:lnTo>
                  <a:pt x="8" y="35"/>
                </a:lnTo>
                <a:lnTo>
                  <a:pt x="15" y="24"/>
                </a:lnTo>
                <a:lnTo>
                  <a:pt x="25" y="13"/>
                </a:lnTo>
                <a:lnTo>
                  <a:pt x="35" y="5"/>
                </a:lnTo>
                <a:lnTo>
                  <a:pt x="47" y="3"/>
                </a:lnTo>
                <a:lnTo>
                  <a:pt x="47" y="1"/>
                </a:lnTo>
                <a:lnTo>
                  <a:pt x="59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5" name="Freeform 74"/>
          <p:cNvSpPr>
            <a:spLocks noEditPoints="1"/>
          </p:cNvSpPr>
          <p:nvPr/>
        </p:nvSpPr>
        <p:spPr bwMode="auto">
          <a:xfrm>
            <a:off x="712424" y="4548524"/>
            <a:ext cx="325805" cy="360039"/>
          </a:xfrm>
          <a:custGeom>
            <a:avLst/>
            <a:gdLst>
              <a:gd name="T0" fmla="*/ 7 w 100"/>
              <a:gd name="T1" fmla="*/ 24 h 91"/>
              <a:gd name="T2" fmla="*/ 16 w 100"/>
              <a:gd name="T3" fmla="*/ 51 h 91"/>
              <a:gd name="T4" fmla="*/ 37 w 100"/>
              <a:gd name="T5" fmla="*/ 74 h 91"/>
              <a:gd name="T6" fmla="*/ 63 w 100"/>
              <a:gd name="T7" fmla="*/ 85 h 91"/>
              <a:gd name="T8" fmla="*/ 76 w 100"/>
              <a:gd name="T9" fmla="*/ 83 h 91"/>
              <a:gd name="T10" fmla="*/ 77 w 100"/>
              <a:gd name="T11" fmla="*/ 81 h 91"/>
              <a:gd name="T12" fmla="*/ 80 w 100"/>
              <a:gd name="T13" fmla="*/ 81 h 91"/>
              <a:gd name="T14" fmla="*/ 80 w 100"/>
              <a:gd name="T15" fmla="*/ 76 h 91"/>
              <a:gd name="T16" fmla="*/ 80 w 100"/>
              <a:gd name="T17" fmla="*/ 64 h 91"/>
              <a:gd name="T18" fmla="*/ 75 w 100"/>
              <a:gd name="T19" fmla="*/ 55 h 91"/>
              <a:gd name="T20" fmla="*/ 66 w 100"/>
              <a:gd name="T21" fmla="*/ 48 h 91"/>
              <a:gd name="T22" fmla="*/ 55 w 100"/>
              <a:gd name="T23" fmla="*/ 44 h 91"/>
              <a:gd name="T24" fmla="*/ 34 w 100"/>
              <a:gd name="T25" fmla="*/ 39 h 91"/>
              <a:gd name="T26" fmla="*/ 17 w 100"/>
              <a:gd name="T27" fmla="*/ 27 h 91"/>
              <a:gd name="T28" fmla="*/ 12 w 100"/>
              <a:gd name="T29" fmla="*/ 19 h 91"/>
              <a:gd name="T30" fmla="*/ 11 w 100"/>
              <a:gd name="T31" fmla="*/ 11 h 91"/>
              <a:gd name="T32" fmla="*/ 16 w 100"/>
              <a:gd name="T33" fmla="*/ 9 h 91"/>
              <a:gd name="T34" fmla="*/ 21 w 100"/>
              <a:gd name="T35" fmla="*/ 23 h 91"/>
              <a:gd name="T36" fmla="*/ 45 w 100"/>
              <a:gd name="T37" fmla="*/ 35 h 91"/>
              <a:gd name="T38" fmla="*/ 69 w 100"/>
              <a:gd name="T39" fmla="*/ 44 h 91"/>
              <a:gd name="T40" fmla="*/ 83 w 100"/>
              <a:gd name="T41" fmla="*/ 56 h 91"/>
              <a:gd name="T42" fmla="*/ 85 w 100"/>
              <a:gd name="T43" fmla="*/ 77 h 91"/>
              <a:gd name="T44" fmla="*/ 93 w 100"/>
              <a:gd name="T45" fmla="*/ 55 h 91"/>
              <a:gd name="T46" fmla="*/ 83 w 100"/>
              <a:gd name="T47" fmla="*/ 32 h 91"/>
              <a:gd name="T48" fmla="*/ 56 w 100"/>
              <a:gd name="T49" fmla="*/ 11 h 91"/>
              <a:gd name="T50" fmla="*/ 30 w 100"/>
              <a:gd name="T51" fmla="*/ 0 h 91"/>
              <a:gd name="T52" fmla="*/ 62 w 100"/>
              <a:gd name="T53" fmla="*/ 7 h 91"/>
              <a:gd name="T54" fmla="*/ 88 w 100"/>
              <a:gd name="T55" fmla="*/ 28 h 91"/>
              <a:gd name="T56" fmla="*/ 100 w 100"/>
              <a:gd name="T57" fmla="*/ 52 h 91"/>
              <a:gd name="T58" fmla="*/ 94 w 100"/>
              <a:gd name="T59" fmla="*/ 76 h 91"/>
              <a:gd name="T60" fmla="*/ 72 w 100"/>
              <a:gd name="T61" fmla="*/ 91 h 91"/>
              <a:gd name="T62" fmla="*/ 45 w 100"/>
              <a:gd name="T63" fmla="*/ 86 h 91"/>
              <a:gd name="T64" fmla="*/ 20 w 100"/>
              <a:gd name="T65" fmla="*/ 66 h 91"/>
              <a:gd name="T66" fmla="*/ 3 w 100"/>
              <a:gd name="T67" fmla="*/ 40 h 91"/>
              <a:gd name="T68" fmla="*/ 3 w 100"/>
              <a:gd name="T69" fmla="*/ 15 h 91"/>
              <a:gd name="T70" fmla="*/ 11 w 100"/>
              <a:gd name="T71" fmla="*/ 5 h 91"/>
              <a:gd name="T72" fmla="*/ 12 w 100"/>
              <a:gd name="T73" fmla="*/ 4 h 91"/>
              <a:gd name="T74" fmla="*/ 30 w 100"/>
              <a:gd name="T75" fmla="*/ 0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0" h="91">
                <a:moveTo>
                  <a:pt x="11" y="11"/>
                </a:moveTo>
                <a:lnTo>
                  <a:pt x="7" y="24"/>
                </a:lnTo>
                <a:lnTo>
                  <a:pt x="9" y="38"/>
                </a:lnTo>
                <a:lnTo>
                  <a:pt x="16" y="51"/>
                </a:lnTo>
                <a:lnTo>
                  <a:pt x="25" y="64"/>
                </a:lnTo>
                <a:lnTo>
                  <a:pt x="37" y="74"/>
                </a:lnTo>
                <a:lnTo>
                  <a:pt x="50" y="82"/>
                </a:lnTo>
                <a:lnTo>
                  <a:pt x="63" y="85"/>
                </a:lnTo>
                <a:lnTo>
                  <a:pt x="76" y="83"/>
                </a:lnTo>
                <a:lnTo>
                  <a:pt x="76" y="83"/>
                </a:lnTo>
                <a:lnTo>
                  <a:pt x="76" y="81"/>
                </a:lnTo>
                <a:lnTo>
                  <a:pt x="77" y="81"/>
                </a:lnTo>
                <a:lnTo>
                  <a:pt x="79" y="79"/>
                </a:lnTo>
                <a:lnTo>
                  <a:pt x="80" y="81"/>
                </a:lnTo>
                <a:lnTo>
                  <a:pt x="81" y="81"/>
                </a:lnTo>
                <a:lnTo>
                  <a:pt x="80" y="76"/>
                </a:lnTo>
                <a:lnTo>
                  <a:pt x="80" y="70"/>
                </a:lnTo>
                <a:lnTo>
                  <a:pt x="80" y="64"/>
                </a:lnTo>
                <a:lnTo>
                  <a:pt x="77" y="59"/>
                </a:lnTo>
                <a:lnTo>
                  <a:pt x="75" y="55"/>
                </a:lnTo>
                <a:lnTo>
                  <a:pt x="69" y="49"/>
                </a:lnTo>
                <a:lnTo>
                  <a:pt x="66" y="48"/>
                </a:lnTo>
                <a:lnTo>
                  <a:pt x="60" y="45"/>
                </a:lnTo>
                <a:lnTo>
                  <a:pt x="55" y="44"/>
                </a:lnTo>
                <a:lnTo>
                  <a:pt x="50" y="44"/>
                </a:lnTo>
                <a:lnTo>
                  <a:pt x="34" y="39"/>
                </a:lnTo>
                <a:lnTo>
                  <a:pt x="21" y="31"/>
                </a:lnTo>
                <a:lnTo>
                  <a:pt x="17" y="27"/>
                </a:lnTo>
                <a:lnTo>
                  <a:pt x="14" y="23"/>
                </a:lnTo>
                <a:lnTo>
                  <a:pt x="12" y="19"/>
                </a:lnTo>
                <a:lnTo>
                  <a:pt x="11" y="15"/>
                </a:lnTo>
                <a:lnTo>
                  <a:pt x="11" y="11"/>
                </a:lnTo>
                <a:close/>
                <a:moveTo>
                  <a:pt x="37" y="6"/>
                </a:moveTo>
                <a:lnTo>
                  <a:pt x="16" y="9"/>
                </a:lnTo>
                <a:lnTo>
                  <a:pt x="14" y="17"/>
                </a:lnTo>
                <a:lnTo>
                  <a:pt x="21" y="23"/>
                </a:lnTo>
                <a:lnTo>
                  <a:pt x="31" y="30"/>
                </a:lnTo>
                <a:lnTo>
                  <a:pt x="45" y="35"/>
                </a:lnTo>
                <a:lnTo>
                  <a:pt x="59" y="40"/>
                </a:lnTo>
                <a:lnTo>
                  <a:pt x="69" y="44"/>
                </a:lnTo>
                <a:lnTo>
                  <a:pt x="76" y="47"/>
                </a:lnTo>
                <a:lnTo>
                  <a:pt x="83" y="56"/>
                </a:lnTo>
                <a:lnTo>
                  <a:pt x="85" y="66"/>
                </a:lnTo>
                <a:lnTo>
                  <a:pt x="85" y="77"/>
                </a:lnTo>
                <a:lnTo>
                  <a:pt x="93" y="66"/>
                </a:lnTo>
                <a:lnTo>
                  <a:pt x="93" y="55"/>
                </a:lnTo>
                <a:lnTo>
                  <a:pt x="89" y="43"/>
                </a:lnTo>
                <a:lnTo>
                  <a:pt x="83" y="32"/>
                </a:lnTo>
                <a:lnTo>
                  <a:pt x="73" y="23"/>
                </a:lnTo>
                <a:lnTo>
                  <a:pt x="56" y="11"/>
                </a:lnTo>
                <a:lnTo>
                  <a:pt x="37" y="6"/>
                </a:lnTo>
                <a:close/>
                <a:moveTo>
                  <a:pt x="30" y="0"/>
                </a:moveTo>
                <a:lnTo>
                  <a:pt x="46" y="1"/>
                </a:lnTo>
                <a:lnTo>
                  <a:pt x="62" y="7"/>
                </a:lnTo>
                <a:lnTo>
                  <a:pt x="76" y="17"/>
                </a:lnTo>
                <a:lnTo>
                  <a:pt x="88" y="28"/>
                </a:lnTo>
                <a:lnTo>
                  <a:pt x="96" y="39"/>
                </a:lnTo>
                <a:lnTo>
                  <a:pt x="100" y="52"/>
                </a:lnTo>
                <a:lnTo>
                  <a:pt x="100" y="64"/>
                </a:lnTo>
                <a:lnTo>
                  <a:pt x="94" y="76"/>
                </a:lnTo>
                <a:lnTo>
                  <a:pt x="85" y="86"/>
                </a:lnTo>
                <a:lnTo>
                  <a:pt x="72" y="91"/>
                </a:lnTo>
                <a:lnTo>
                  <a:pt x="58" y="91"/>
                </a:lnTo>
                <a:lnTo>
                  <a:pt x="45" y="86"/>
                </a:lnTo>
                <a:lnTo>
                  <a:pt x="31" y="78"/>
                </a:lnTo>
                <a:lnTo>
                  <a:pt x="20" y="66"/>
                </a:lnTo>
                <a:lnTo>
                  <a:pt x="9" y="55"/>
                </a:lnTo>
                <a:lnTo>
                  <a:pt x="3" y="40"/>
                </a:lnTo>
                <a:lnTo>
                  <a:pt x="0" y="27"/>
                </a:lnTo>
                <a:lnTo>
                  <a:pt x="3" y="15"/>
                </a:lnTo>
                <a:lnTo>
                  <a:pt x="11" y="5"/>
                </a:lnTo>
                <a:lnTo>
                  <a:pt x="11" y="5"/>
                </a:lnTo>
                <a:lnTo>
                  <a:pt x="12" y="4"/>
                </a:lnTo>
                <a:lnTo>
                  <a:pt x="12" y="4"/>
                </a:lnTo>
                <a:lnTo>
                  <a:pt x="13" y="4"/>
                </a:lnTo>
                <a:lnTo>
                  <a:pt x="3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6" name="Freeform 88"/>
          <p:cNvSpPr>
            <a:spLocks noEditPoints="1"/>
          </p:cNvSpPr>
          <p:nvPr/>
        </p:nvSpPr>
        <p:spPr bwMode="auto">
          <a:xfrm>
            <a:off x="920368" y="5099186"/>
            <a:ext cx="120650" cy="174625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7" name="Freeform 73"/>
          <p:cNvSpPr>
            <a:spLocks noEditPoints="1"/>
          </p:cNvSpPr>
          <p:nvPr/>
        </p:nvSpPr>
        <p:spPr bwMode="auto">
          <a:xfrm>
            <a:off x="542708" y="5191940"/>
            <a:ext cx="130175" cy="163513"/>
          </a:xfrm>
          <a:custGeom>
            <a:avLst/>
            <a:gdLst>
              <a:gd name="T0" fmla="*/ 68 w 82"/>
              <a:gd name="T1" fmla="*/ 20 h 103"/>
              <a:gd name="T2" fmla="*/ 61 w 82"/>
              <a:gd name="T3" fmla="*/ 35 h 103"/>
              <a:gd name="T4" fmla="*/ 52 w 82"/>
              <a:gd name="T5" fmla="*/ 42 h 103"/>
              <a:gd name="T6" fmla="*/ 43 w 82"/>
              <a:gd name="T7" fmla="*/ 48 h 103"/>
              <a:gd name="T8" fmla="*/ 31 w 82"/>
              <a:gd name="T9" fmla="*/ 58 h 103"/>
              <a:gd name="T10" fmla="*/ 23 w 82"/>
              <a:gd name="T11" fmla="*/ 68 h 103"/>
              <a:gd name="T12" fmla="*/ 17 w 82"/>
              <a:gd name="T13" fmla="*/ 84 h 103"/>
              <a:gd name="T14" fmla="*/ 23 w 82"/>
              <a:gd name="T15" fmla="*/ 96 h 103"/>
              <a:gd name="T16" fmla="*/ 35 w 82"/>
              <a:gd name="T17" fmla="*/ 96 h 103"/>
              <a:gd name="T18" fmla="*/ 53 w 82"/>
              <a:gd name="T19" fmla="*/ 82 h 103"/>
              <a:gd name="T20" fmla="*/ 66 w 82"/>
              <a:gd name="T21" fmla="*/ 64 h 103"/>
              <a:gd name="T22" fmla="*/ 73 w 82"/>
              <a:gd name="T23" fmla="*/ 46 h 103"/>
              <a:gd name="T24" fmla="*/ 76 w 82"/>
              <a:gd name="T25" fmla="*/ 24 h 103"/>
              <a:gd name="T26" fmla="*/ 65 w 82"/>
              <a:gd name="T27" fmla="*/ 8 h 103"/>
              <a:gd name="T28" fmla="*/ 48 w 82"/>
              <a:gd name="T29" fmla="*/ 6 h 103"/>
              <a:gd name="T30" fmla="*/ 36 w 82"/>
              <a:gd name="T31" fmla="*/ 13 h 103"/>
              <a:gd name="T32" fmla="*/ 17 w 82"/>
              <a:gd name="T33" fmla="*/ 33 h 103"/>
              <a:gd name="T34" fmla="*/ 5 w 82"/>
              <a:gd name="T35" fmla="*/ 59 h 103"/>
              <a:gd name="T36" fmla="*/ 6 w 82"/>
              <a:gd name="T37" fmla="*/ 84 h 103"/>
              <a:gd name="T38" fmla="*/ 14 w 82"/>
              <a:gd name="T39" fmla="*/ 84 h 103"/>
              <a:gd name="T40" fmla="*/ 17 w 82"/>
              <a:gd name="T41" fmla="*/ 68 h 103"/>
              <a:gd name="T42" fmla="*/ 36 w 82"/>
              <a:gd name="T43" fmla="*/ 46 h 103"/>
              <a:gd name="T44" fmla="*/ 49 w 82"/>
              <a:gd name="T45" fmla="*/ 37 h 103"/>
              <a:gd name="T46" fmla="*/ 61 w 82"/>
              <a:gd name="T47" fmla="*/ 24 h 103"/>
              <a:gd name="T48" fmla="*/ 60 w 82"/>
              <a:gd name="T49" fmla="*/ 9 h 103"/>
              <a:gd name="T50" fmla="*/ 59 w 82"/>
              <a:gd name="T51" fmla="*/ 6 h 103"/>
              <a:gd name="T52" fmla="*/ 59 w 82"/>
              <a:gd name="T53" fmla="*/ 0 h 103"/>
              <a:gd name="T54" fmla="*/ 76 w 82"/>
              <a:gd name="T55" fmla="*/ 12 h 103"/>
              <a:gd name="T56" fmla="*/ 82 w 82"/>
              <a:gd name="T57" fmla="*/ 34 h 103"/>
              <a:gd name="T58" fmla="*/ 76 w 82"/>
              <a:gd name="T59" fmla="*/ 59 h 103"/>
              <a:gd name="T60" fmla="*/ 57 w 82"/>
              <a:gd name="T61" fmla="*/ 88 h 103"/>
              <a:gd name="T62" fmla="*/ 30 w 82"/>
              <a:gd name="T63" fmla="*/ 103 h 103"/>
              <a:gd name="T64" fmla="*/ 8 w 82"/>
              <a:gd name="T65" fmla="*/ 96 h 103"/>
              <a:gd name="T66" fmla="*/ 0 w 82"/>
              <a:gd name="T67" fmla="*/ 76 h 103"/>
              <a:gd name="T68" fmla="*/ 2 w 82"/>
              <a:gd name="T69" fmla="*/ 50 h 103"/>
              <a:gd name="T70" fmla="*/ 15 w 82"/>
              <a:gd name="T71" fmla="*/ 24 h 103"/>
              <a:gd name="T72" fmla="*/ 35 w 82"/>
              <a:gd name="T73" fmla="*/ 5 h 103"/>
              <a:gd name="T74" fmla="*/ 47 w 82"/>
              <a:gd name="T75" fmla="*/ 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2" h="103">
                <a:moveTo>
                  <a:pt x="65" y="8"/>
                </a:moveTo>
                <a:lnTo>
                  <a:pt x="68" y="20"/>
                </a:lnTo>
                <a:lnTo>
                  <a:pt x="64" y="31"/>
                </a:lnTo>
                <a:lnTo>
                  <a:pt x="61" y="35"/>
                </a:lnTo>
                <a:lnTo>
                  <a:pt x="57" y="38"/>
                </a:lnTo>
                <a:lnTo>
                  <a:pt x="52" y="42"/>
                </a:lnTo>
                <a:lnTo>
                  <a:pt x="48" y="44"/>
                </a:lnTo>
                <a:lnTo>
                  <a:pt x="43" y="48"/>
                </a:lnTo>
                <a:lnTo>
                  <a:pt x="36" y="52"/>
                </a:lnTo>
                <a:lnTo>
                  <a:pt x="31" y="58"/>
                </a:lnTo>
                <a:lnTo>
                  <a:pt x="27" y="61"/>
                </a:lnTo>
                <a:lnTo>
                  <a:pt x="23" y="68"/>
                </a:lnTo>
                <a:lnTo>
                  <a:pt x="19" y="76"/>
                </a:lnTo>
                <a:lnTo>
                  <a:pt x="17" y="84"/>
                </a:lnTo>
                <a:lnTo>
                  <a:pt x="18" y="92"/>
                </a:lnTo>
                <a:lnTo>
                  <a:pt x="23" y="96"/>
                </a:lnTo>
                <a:lnTo>
                  <a:pt x="23" y="96"/>
                </a:lnTo>
                <a:lnTo>
                  <a:pt x="35" y="96"/>
                </a:lnTo>
                <a:lnTo>
                  <a:pt x="44" y="90"/>
                </a:lnTo>
                <a:lnTo>
                  <a:pt x="53" y="82"/>
                </a:lnTo>
                <a:lnTo>
                  <a:pt x="61" y="73"/>
                </a:lnTo>
                <a:lnTo>
                  <a:pt x="66" y="64"/>
                </a:lnTo>
                <a:lnTo>
                  <a:pt x="70" y="56"/>
                </a:lnTo>
                <a:lnTo>
                  <a:pt x="73" y="46"/>
                </a:lnTo>
                <a:lnTo>
                  <a:pt x="76" y="34"/>
                </a:lnTo>
                <a:lnTo>
                  <a:pt x="76" y="24"/>
                </a:lnTo>
                <a:lnTo>
                  <a:pt x="72" y="14"/>
                </a:lnTo>
                <a:lnTo>
                  <a:pt x="65" y="8"/>
                </a:lnTo>
                <a:close/>
                <a:moveTo>
                  <a:pt x="53" y="6"/>
                </a:moveTo>
                <a:lnTo>
                  <a:pt x="48" y="6"/>
                </a:lnTo>
                <a:lnTo>
                  <a:pt x="47" y="6"/>
                </a:lnTo>
                <a:lnTo>
                  <a:pt x="36" y="13"/>
                </a:lnTo>
                <a:lnTo>
                  <a:pt x="26" y="21"/>
                </a:lnTo>
                <a:lnTo>
                  <a:pt x="17" y="33"/>
                </a:lnTo>
                <a:lnTo>
                  <a:pt x="9" y="46"/>
                </a:lnTo>
                <a:lnTo>
                  <a:pt x="5" y="59"/>
                </a:lnTo>
                <a:lnTo>
                  <a:pt x="4" y="72"/>
                </a:lnTo>
                <a:lnTo>
                  <a:pt x="6" y="84"/>
                </a:lnTo>
                <a:lnTo>
                  <a:pt x="14" y="92"/>
                </a:lnTo>
                <a:lnTo>
                  <a:pt x="14" y="84"/>
                </a:lnTo>
                <a:lnTo>
                  <a:pt x="14" y="76"/>
                </a:lnTo>
                <a:lnTo>
                  <a:pt x="17" y="68"/>
                </a:lnTo>
                <a:lnTo>
                  <a:pt x="25" y="56"/>
                </a:lnTo>
                <a:lnTo>
                  <a:pt x="36" y="46"/>
                </a:lnTo>
                <a:lnTo>
                  <a:pt x="43" y="42"/>
                </a:lnTo>
                <a:lnTo>
                  <a:pt x="49" y="37"/>
                </a:lnTo>
                <a:lnTo>
                  <a:pt x="57" y="30"/>
                </a:lnTo>
                <a:lnTo>
                  <a:pt x="61" y="24"/>
                </a:lnTo>
                <a:lnTo>
                  <a:pt x="63" y="17"/>
                </a:lnTo>
                <a:lnTo>
                  <a:pt x="60" y="9"/>
                </a:lnTo>
                <a:lnTo>
                  <a:pt x="59" y="8"/>
                </a:lnTo>
                <a:lnTo>
                  <a:pt x="59" y="6"/>
                </a:lnTo>
                <a:lnTo>
                  <a:pt x="53" y="6"/>
                </a:lnTo>
                <a:close/>
                <a:moveTo>
                  <a:pt x="59" y="0"/>
                </a:moveTo>
                <a:lnTo>
                  <a:pt x="69" y="4"/>
                </a:lnTo>
                <a:lnTo>
                  <a:pt x="76" y="12"/>
                </a:lnTo>
                <a:lnTo>
                  <a:pt x="80" y="22"/>
                </a:lnTo>
                <a:lnTo>
                  <a:pt x="82" y="34"/>
                </a:lnTo>
                <a:lnTo>
                  <a:pt x="81" y="44"/>
                </a:lnTo>
                <a:lnTo>
                  <a:pt x="76" y="59"/>
                </a:lnTo>
                <a:lnTo>
                  <a:pt x="68" y="75"/>
                </a:lnTo>
                <a:lnTo>
                  <a:pt x="57" y="88"/>
                </a:lnTo>
                <a:lnTo>
                  <a:pt x="45" y="98"/>
                </a:lnTo>
                <a:lnTo>
                  <a:pt x="30" y="103"/>
                </a:lnTo>
                <a:lnTo>
                  <a:pt x="17" y="102"/>
                </a:lnTo>
                <a:lnTo>
                  <a:pt x="8" y="96"/>
                </a:lnTo>
                <a:lnTo>
                  <a:pt x="2" y="88"/>
                </a:lnTo>
                <a:lnTo>
                  <a:pt x="0" y="76"/>
                </a:lnTo>
                <a:lnTo>
                  <a:pt x="0" y="63"/>
                </a:lnTo>
                <a:lnTo>
                  <a:pt x="2" y="50"/>
                </a:lnTo>
                <a:lnTo>
                  <a:pt x="8" y="35"/>
                </a:lnTo>
                <a:lnTo>
                  <a:pt x="15" y="24"/>
                </a:lnTo>
                <a:lnTo>
                  <a:pt x="25" y="13"/>
                </a:lnTo>
                <a:lnTo>
                  <a:pt x="35" y="5"/>
                </a:lnTo>
                <a:lnTo>
                  <a:pt x="47" y="3"/>
                </a:lnTo>
                <a:lnTo>
                  <a:pt x="47" y="1"/>
                </a:lnTo>
                <a:lnTo>
                  <a:pt x="59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98" name="그룹 97"/>
          <p:cNvGrpSpPr/>
          <p:nvPr/>
        </p:nvGrpSpPr>
        <p:grpSpPr>
          <a:xfrm>
            <a:off x="2480268" y="3924265"/>
            <a:ext cx="881063" cy="1597025"/>
            <a:chOff x="8226425" y="385763"/>
            <a:chExt cx="881063" cy="1597025"/>
          </a:xfrm>
        </p:grpSpPr>
        <p:sp>
          <p:nvSpPr>
            <p:cNvPr id="99" name="Freeform 35"/>
            <p:cNvSpPr>
              <a:spLocks noEditPoints="1"/>
            </p:cNvSpPr>
            <p:nvPr/>
          </p:nvSpPr>
          <p:spPr bwMode="auto">
            <a:xfrm>
              <a:off x="8226425" y="385763"/>
              <a:ext cx="881063" cy="1597025"/>
            </a:xfrm>
            <a:custGeom>
              <a:avLst/>
              <a:gdLst>
                <a:gd name="T0" fmla="*/ 289 w 555"/>
                <a:gd name="T1" fmla="*/ 1001 h 1006"/>
                <a:gd name="T2" fmla="*/ 351 w 555"/>
                <a:gd name="T3" fmla="*/ 660 h 1006"/>
                <a:gd name="T4" fmla="*/ 356 w 555"/>
                <a:gd name="T5" fmla="*/ 998 h 1006"/>
                <a:gd name="T6" fmla="*/ 360 w 555"/>
                <a:gd name="T7" fmla="*/ 740 h 1006"/>
                <a:gd name="T8" fmla="*/ 372 w 555"/>
                <a:gd name="T9" fmla="*/ 773 h 1006"/>
                <a:gd name="T10" fmla="*/ 497 w 555"/>
                <a:gd name="T11" fmla="*/ 976 h 1006"/>
                <a:gd name="T12" fmla="*/ 417 w 555"/>
                <a:gd name="T13" fmla="*/ 686 h 1006"/>
                <a:gd name="T14" fmla="*/ 82 w 555"/>
                <a:gd name="T15" fmla="*/ 976 h 1006"/>
                <a:gd name="T16" fmla="*/ 263 w 555"/>
                <a:gd name="T17" fmla="*/ 663 h 1006"/>
                <a:gd name="T18" fmla="*/ 158 w 555"/>
                <a:gd name="T19" fmla="*/ 930 h 1006"/>
                <a:gd name="T20" fmla="*/ 157 w 555"/>
                <a:gd name="T21" fmla="*/ 900 h 1006"/>
                <a:gd name="T22" fmla="*/ 152 w 555"/>
                <a:gd name="T23" fmla="*/ 570 h 1006"/>
                <a:gd name="T24" fmla="*/ 306 w 555"/>
                <a:gd name="T25" fmla="*/ 656 h 1006"/>
                <a:gd name="T26" fmla="*/ 366 w 555"/>
                <a:gd name="T27" fmla="*/ 588 h 1006"/>
                <a:gd name="T28" fmla="*/ 258 w 555"/>
                <a:gd name="T29" fmla="*/ 241 h 1006"/>
                <a:gd name="T30" fmla="*/ 268 w 555"/>
                <a:gd name="T31" fmla="*/ 413 h 1006"/>
                <a:gd name="T32" fmla="*/ 224 w 555"/>
                <a:gd name="T33" fmla="*/ 528 h 1006"/>
                <a:gd name="T34" fmla="*/ 343 w 555"/>
                <a:gd name="T35" fmla="*/ 236 h 1006"/>
                <a:gd name="T36" fmla="*/ 323 w 555"/>
                <a:gd name="T37" fmla="*/ 501 h 1006"/>
                <a:gd name="T38" fmla="*/ 344 w 555"/>
                <a:gd name="T39" fmla="*/ 236 h 1006"/>
                <a:gd name="T40" fmla="*/ 362 w 555"/>
                <a:gd name="T41" fmla="*/ 583 h 1006"/>
                <a:gd name="T42" fmla="*/ 5 w 555"/>
                <a:gd name="T43" fmla="*/ 216 h 1006"/>
                <a:gd name="T44" fmla="*/ 39 w 555"/>
                <a:gd name="T45" fmla="*/ 251 h 1006"/>
                <a:gd name="T46" fmla="*/ 143 w 555"/>
                <a:gd name="T47" fmla="*/ 515 h 1006"/>
                <a:gd name="T48" fmla="*/ 131 w 555"/>
                <a:gd name="T49" fmla="*/ 237 h 1006"/>
                <a:gd name="T50" fmla="*/ 470 w 555"/>
                <a:gd name="T51" fmla="*/ 232 h 1006"/>
                <a:gd name="T52" fmla="*/ 525 w 555"/>
                <a:gd name="T53" fmla="*/ 241 h 1006"/>
                <a:gd name="T54" fmla="*/ 488 w 555"/>
                <a:gd name="T55" fmla="*/ 507 h 1006"/>
                <a:gd name="T56" fmla="*/ 503 w 555"/>
                <a:gd name="T57" fmla="*/ 561 h 1006"/>
                <a:gd name="T58" fmla="*/ 547 w 555"/>
                <a:gd name="T59" fmla="*/ 232 h 1006"/>
                <a:gd name="T60" fmla="*/ 475 w 555"/>
                <a:gd name="T61" fmla="*/ 207 h 1006"/>
                <a:gd name="T62" fmla="*/ 366 w 555"/>
                <a:gd name="T63" fmla="*/ 582 h 1006"/>
                <a:gd name="T64" fmla="*/ 424 w 555"/>
                <a:gd name="T65" fmla="*/ 486 h 1006"/>
                <a:gd name="T66" fmla="*/ 170 w 555"/>
                <a:gd name="T67" fmla="*/ 121 h 1006"/>
                <a:gd name="T68" fmla="*/ 99 w 555"/>
                <a:gd name="T69" fmla="*/ 201 h 1006"/>
                <a:gd name="T70" fmla="*/ 132 w 555"/>
                <a:gd name="T71" fmla="*/ 231 h 1006"/>
                <a:gd name="T72" fmla="*/ 410 w 555"/>
                <a:gd name="T73" fmla="*/ 219 h 1006"/>
                <a:gd name="T74" fmla="*/ 335 w 555"/>
                <a:gd name="T75" fmla="*/ 105 h 1006"/>
                <a:gd name="T76" fmla="*/ 228 w 555"/>
                <a:gd name="T77" fmla="*/ 23 h 1006"/>
                <a:gd name="T78" fmla="*/ 225 w 555"/>
                <a:gd name="T79" fmla="*/ 16 h 1006"/>
                <a:gd name="T80" fmla="*/ 294 w 555"/>
                <a:gd name="T81" fmla="*/ 15 h 1006"/>
                <a:gd name="T82" fmla="*/ 300 w 555"/>
                <a:gd name="T83" fmla="*/ 15 h 1006"/>
                <a:gd name="T84" fmla="*/ 389 w 555"/>
                <a:gd name="T85" fmla="*/ 121 h 1006"/>
                <a:gd name="T86" fmla="*/ 476 w 555"/>
                <a:gd name="T87" fmla="*/ 190 h 1006"/>
                <a:gd name="T88" fmla="*/ 513 w 555"/>
                <a:gd name="T89" fmla="*/ 203 h 1006"/>
                <a:gd name="T90" fmla="*/ 554 w 555"/>
                <a:gd name="T91" fmla="*/ 243 h 1006"/>
                <a:gd name="T92" fmla="*/ 514 w 555"/>
                <a:gd name="T93" fmla="*/ 567 h 1006"/>
                <a:gd name="T94" fmla="*/ 475 w 555"/>
                <a:gd name="T95" fmla="*/ 508 h 1006"/>
                <a:gd name="T96" fmla="*/ 470 w 555"/>
                <a:gd name="T97" fmla="*/ 235 h 1006"/>
                <a:gd name="T98" fmla="*/ 427 w 555"/>
                <a:gd name="T99" fmla="*/ 491 h 1006"/>
                <a:gd name="T100" fmla="*/ 434 w 555"/>
                <a:gd name="T101" fmla="*/ 738 h 1006"/>
                <a:gd name="T102" fmla="*/ 500 w 555"/>
                <a:gd name="T103" fmla="*/ 980 h 1006"/>
                <a:gd name="T104" fmla="*/ 80 w 555"/>
                <a:gd name="T105" fmla="*/ 980 h 1006"/>
                <a:gd name="T106" fmla="*/ 125 w 555"/>
                <a:gd name="T107" fmla="*/ 735 h 1006"/>
                <a:gd name="T108" fmla="*/ 137 w 555"/>
                <a:gd name="T109" fmla="*/ 516 h 1006"/>
                <a:gd name="T110" fmla="*/ 33 w 555"/>
                <a:gd name="T111" fmla="*/ 251 h 1006"/>
                <a:gd name="T112" fmla="*/ 0 w 555"/>
                <a:gd name="T113" fmla="*/ 210 h 1006"/>
                <a:gd name="T114" fmla="*/ 4 w 555"/>
                <a:gd name="T115" fmla="*/ 209 h 1006"/>
                <a:gd name="T116" fmla="*/ 102 w 555"/>
                <a:gd name="T117" fmla="*/ 188 h 1006"/>
                <a:gd name="T118" fmla="*/ 212 w 555"/>
                <a:gd name="T119" fmla="*/ 96 h 1006"/>
                <a:gd name="T120" fmla="*/ 221 w 555"/>
                <a:gd name="T121" fmla="*/ 15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55" h="1006">
                  <a:moveTo>
                    <a:pt x="267" y="663"/>
                  </a:moveTo>
                  <a:lnTo>
                    <a:pt x="267" y="664"/>
                  </a:lnTo>
                  <a:lnTo>
                    <a:pt x="250" y="774"/>
                  </a:lnTo>
                  <a:lnTo>
                    <a:pt x="234" y="885"/>
                  </a:lnTo>
                  <a:lnTo>
                    <a:pt x="222" y="997"/>
                  </a:lnTo>
                  <a:lnTo>
                    <a:pt x="255" y="999"/>
                  </a:lnTo>
                  <a:lnTo>
                    <a:pt x="289" y="1001"/>
                  </a:lnTo>
                  <a:lnTo>
                    <a:pt x="307" y="1001"/>
                  </a:lnTo>
                  <a:lnTo>
                    <a:pt x="307" y="999"/>
                  </a:lnTo>
                  <a:lnTo>
                    <a:pt x="304" y="832"/>
                  </a:lnTo>
                  <a:lnTo>
                    <a:pt x="300" y="664"/>
                  </a:lnTo>
                  <a:lnTo>
                    <a:pt x="300" y="664"/>
                  </a:lnTo>
                  <a:lnTo>
                    <a:pt x="267" y="663"/>
                  </a:lnTo>
                  <a:close/>
                  <a:moveTo>
                    <a:pt x="351" y="660"/>
                  </a:moveTo>
                  <a:lnTo>
                    <a:pt x="304" y="664"/>
                  </a:lnTo>
                  <a:lnTo>
                    <a:pt x="304" y="664"/>
                  </a:lnTo>
                  <a:lnTo>
                    <a:pt x="309" y="775"/>
                  </a:lnTo>
                  <a:lnTo>
                    <a:pt x="311" y="888"/>
                  </a:lnTo>
                  <a:lnTo>
                    <a:pt x="313" y="999"/>
                  </a:lnTo>
                  <a:lnTo>
                    <a:pt x="313" y="1001"/>
                  </a:lnTo>
                  <a:lnTo>
                    <a:pt x="356" y="998"/>
                  </a:lnTo>
                  <a:lnTo>
                    <a:pt x="398" y="993"/>
                  </a:lnTo>
                  <a:lnTo>
                    <a:pt x="396" y="993"/>
                  </a:lnTo>
                  <a:lnTo>
                    <a:pt x="396" y="991"/>
                  </a:lnTo>
                  <a:lnTo>
                    <a:pt x="386" y="935"/>
                  </a:lnTo>
                  <a:lnTo>
                    <a:pt x="379" y="878"/>
                  </a:lnTo>
                  <a:lnTo>
                    <a:pt x="372" y="821"/>
                  </a:lnTo>
                  <a:lnTo>
                    <a:pt x="360" y="740"/>
                  </a:lnTo>
                  <a:lnTo>
                    <a:pt x="351" y="660"/>
                  </a:lnTo>
                  <a:close/>
                  <a:moveTo>
                    <a:pt x="412" y="646"/>
                  </a:moveTo>
                  <a:lnTo>
                    <a:pt x="411" y="646"/>
                  </a:lnTo>
                  <a:lnTo>
                    <a:pt x="382" y="654"/>
                  </a:lnTo>
                  <a:lnTo>
                    <a:pt x="353" y="660"/>
                  </a:lnTo>
                  <a:lnTo>
                    <a:pt x="364" y="717"/>
                  </a:lnTo>
                  <a:lnTo>
                    <a:pt x="372" y="773"/>
                  </a:lnTo>
                  <a:lnTo>
                    <a:pt x="378" y="830"/>
                  </a:lnTo>
                  <a:lnTo>
                    <a:pt x="391" y="910"/>
                  </a:lnTo>
                  <a:lnTo>
                    <a:pt x="400" y="991"/>
                  </a:lnTo>
                  <a:lnTo>
                    <a:pt x="400" y="993"/>
                  </a:lnTo>
                  <a:lnTo>
                    <a:pt x="399" y="993"/>
                  </a:lnTo>
                  <a:lnTo>
                    <a:pt x="448" y="985"/>
                  </a:lnTo>
                  <a:lnTo>
                    <a:pt x="497" y="976"/>
                  </a:lnTo>
                  <a:lnTo>
                    <a:pt x="485" y="946"/>
                  </a:lnTo>
                  <a:lnTo>
                    <a:pt x="476" y="914"/>
                  </a:lnTo>
                  <a:lnTo>
                    <a:pt x="468" y="884"/>
                  </a:lnTo>
                  <a:lnTo>
                    <a:pt x="461" y="853"/>
                  </a:lnTo>
                  <a:lnTo>
                    <a:pt x="441" y="789"/>
                  </a:lnTo>
                  <a:lnTo>
                    <a:pt x="425" y="724"/>
                  </a:lnTo>
                  <a:lnTo>
                    <a:pt x="417" y="686"/>
                  </a:lnTo>
                  <a:lnTo>
                    <a:pt x="412" y="646"/>
                  </a:lnTo>
                  <a:close/>
                  <a:moveTo>
                    <a:pt x="154" y="635"/>
                  </a:moveTo>
                  <a:lnTo>
                    <a:pt x="145" y="679"/>
                  </a:lnTo>
                  <a:lnTo>
                    <a:pt x="135" y="720"/>
                  </a:lnTo>
                  <a:lnTo>
                    <a:pt x="107" y="847"/>
                  </a:lnTo>
                  <a:lnTo>
                    <a:pt x="82" y="974"/>
                  </a:lnTo>
                  <a:lnTo>
                    <a:pt x="82" y="976"/>
                  </a:lnTo>
                  <a:lnTo>
                    <a:pt x="81" y="976"/>
                  </a:lnTo>
                  <a:lnTo>
                    <a:pt x="149" y="988"/>
                  </a:lnTo>
                  <a:lnTo>
                    <a:pt x="217" y="997"/>
                  </a:lnTo>
                  <a:lnTo>
                    <a:pt x="225" y="913"/>
                  </a:lnTo>
                  <a:lnTo>
                    <a:pt x="234" y="829"/>
                  </a:lnTo>
                  <a:lnTo>
                    <a:pt x="247" y="745"/>
                  </a:lnTo>
                  <a:lnTo>
                    <a:pt x="263" y="663"/>
                  </a:lnTo>
                  <a:lnTo>
                    <a:pt x="237" y="660"/>
                  </a:lnTo>
                  <a:lnTo>
                    <a:pt x="211" y="655"/>
                  </a:lnTo>
                  <a:lnTo>
                    <a:pt x="211" y="655"/>
                  </a:lnTo>
                  <a:lnTo>
                    <a:pt x="195" y="738"/>
                  </a:lnTo>
                  <a:lnTo>
                    <a:pt x="179" y="820"/>
                  </a:lnTo>
                  <a:lnTo>
                    <a:pt x="169" y="875"/>
                  </a:lnTo>
                  <a:lnTo>
                    <a:pt x="158" y="930"/>
                  </a:lnTo>
                  <a:lnTo>
                    <a:pt x="146" y="984"/>
                  </a:lnTo>
                  <a:lnTo>
                    <a:pt x="145" y="985"/>
                  </a:lnTo>
                  <a:lnTo>
                    <a:pt x="145" y="985"/>
                  </a:lnTo>
                  <a:lnTo>
                    <a:pt x="144" y="985"/>
                  </a:lnTo>
                  <a:lnTo>
                    <a:pt x="143" y="984"/>
                  </a:lnTo>
                  <a:lnTo>
                    <a:pt x="143" y="982"/>
                  </a:lnTo>
                  <a:lnTo>
                    <a:pt x="157" y="900"/>
                  </a:lnTo>
                  <a:lnTo>
                    <a:pt x="174" y="819"/>
                  </a:lnTo>
                  <a:lnTo>
                    <a:pt x="190" y="736"/>
                  </a:lnTo>
                  <a:lnTo>
                    <a:pt x="207" y="654"/>
                  </a:lnTo>
                  <a:lnTo>
                    <a:pt x="207" y="654"/>
                  </a:lnTo>
                  <a:lnTo>
                    <a:pt x="179" y="646"/>
                  </a:lnTo>
                  <a:lnTo>
                    <a:pt x="154" y="635"/>
                  </a:lnTo>
                  <a:close/>
                  <a:moveTo>
                    <a:pt x="152" y="570"/>
                  </a:moveTo>
                  <a:lnTo>
                    <a:pt x="154" y="595"/>
                  </a:lnTo>
                  <a:lnTo>
                    <a:pt x="154" y="618"/>
                  </a:lnTo>
                  <a:lnTo>
                    <a:pt x="154" y="633"/>
                  </a:lnTo>
                  <a:lnTo>
                    <a:pt x="154" y="633"/>
                  </a:lnTo>
                  <a:lnTo>
                    <a:pt x="205" y="647"/>
                  </a:lnTo>
                  <a:lnTo>
                    <a:pt x="256" y="655"/>
                  </a:lnTo>
                  <a:lnTo>
                    <a:pt x="306" y="656"/>
                  </a:lnTo>
                  <a:lnTo>
                    <a:pt x="357" y="652"/>
                  </a:lnTo>
                  <a:lnTo>
                    <a:pt x="410" y="641"/>
                  </a:lnTo>
                  <a:lnTo>
                    <a:pt x="411" y="641"/>
                  </a:lnTo>
                  <a:lnTo>
                    <a:pt x="411" y="641"/>
                  </a:lnTo>
                  <a:lnTo>
                    <a:pt x="410" y="611"/>
                  </a:lnTo>
                  <a:lnTo>
                    <a:pt x="408" y="579"/>
                  </a:lnTo>
                  <a:lnTo>
                    <a:pt x="366" y="588"/>
                  </a:lnTo>
                  <a:lnTo>
                    <a:pt x="323" y="592"/>
                  </a:lnTo>
                  <a:lnTo>
                    <a:pt x="280" y="594"/>
                  </a:lnTo>
                  <a:lnTo>
                    <a:pt x="235" y="590"/>
                  </a:lnTo>
                  <a:lnTo>
                    <a:pt x="194" y="582"/>
                  </a:lnTo>
                  <a:lnTo>
                    <a:pt x="152" y="570"/>
                  </a:lnTo>
                  <a:close/>
                  <a:moveTo>
                    <a:pt x="263" y="241"/>
                  </a:moveTo>
                  <a:lnTo>
                    <a:pt x="258" y="241"/>
                  </a:lnTo>
                  <a:lnTo>
                    <a:pt x="200" y="243"/>
                  </a:lnTo>
                  <a:lnTo>
                    <a:pt x="215" y="326"/>
                  </a:lnTo>
                  <a:lnTo>
                    <a:pt x="221" y="412"/>
                  </a:lnTo>
                  <a:lnTo>
                    <a:pt x="226" y="497"/>
                  </a:lnTo>
                  <a:lnTo>
                    <a:pt x="234" y="582"/>
                  </a:lnTo>
                  <a:lnTo>
                    <a:pt x="273" y="586"/>
                  </a:lnTo>
                  <a:lnTo>
                    <a:pt x="268" y="413"/>
                  </a:lnTo>
                  <a:lnTo>
                    <a:pt x="263" y="241"/>
                  </a:lnTo>
                  <a:close/>
                  <a:moveTo>
                    <a:pt x="136" y="239"/>
                  </a:moveTo>
                  <a:lnTo>
                    <a:pt x="157" y="350"/>
                  </a:lnTo>
                  <a:lnTo>
                    <a:pt x="177" y="463"/>
                  </a:lnTo>
                  <a:lnTo>
                    <a:pt x="192" y="575"/>
                  </a:lnTo>
                  <a:lnTo>
                    <a:pt x="230" y="582"/>
                  </a:lnTo>
                  <a:lnTo>
                    <a:pt x="224" y="528"/>
                  </a:lnTo>
                  <a:lnTo>
                    <a:pt x="221" y="474"/>
                  </a:lnTo>
                  <a:lnTo>
                    <a:pt x="218" y="421"/>
                  </a:lnTo>
                  <a:lnTo>
                    <a:pt x="211" y="332"/>
                  </a:lnTo>
                  <a:lnTo>
                    <a:pt x="195" y="243"/>
                  </a:lnTo>
                  <a:lnTo>
                    <a:pt x="195" y="243"/>
                  </a:lnTo>
                  <a:lnTo>
                    <a:pt x="136" y="239"/>
                  </a:lnTo>
                  <a:close/>
                  <a:moveTo>
                    <a:pt x="343" y="236"/>
                  </a:moveTo>
                  <a:lnTo>
                    <a:pt x="268" y="241"/>
                  </a:lnTo>
                  <a:lnTo>
                    <a:pt x="268" y="241"/>
                  </a:lnTo>
                  <a:lnTo>
                    <a:pt x="273" y="355"/>
                  </a:lnTo>
                  <a:lnTo>
                    <a:pt x="277" y="470"/>
                  </a:lnTo>
                  <a:lnTo>
                    <a:pt x="277" y="586"/>
                  </a:lnTo>
                  <a:lnTo>
                    <a:pt x="317" y="586"/>
                  </a:lnTo>
                  <a:lnTo>
                    <a:pt x="323" y="501"/>
                  </a:lnTo>
                  <a:lnTo>
                    <a:pt x="331" y="414"/>
                  </a:lnTo>
                  <a:lnTo>
                    <a:pt x="341" y="237"/>
                  </a:lnTo>
                  <a:lnTo>
                    <a:pt x="341" y="236"/>
                  </a:lnTo>
                  <a:lnTo>
                    <a:pt x="343" y="236"/>
                  </a:lnTo>
                  <a:close/>
                  <a:moveTo>
                    <a:pt x="429" y="218"/>
                  </a:moveTo>
                  <a:lnTo>
                    <a:pt x="387" y="230"/>
                  </a:lnTo>
                  <a:lnTo>
                    <a:pt x="344" y="236"/>
                  </a:lnTo>
                  <a:lnTo>
                    <a:pt x="345" y="236"/>
                  </a:lnTo>
                  <a:lnTo>
                    <a:pt x="347" y="237"/>
                  </a:lnTo>
                  <a:lnTo>
                    <a:pt x="336" y="419"/>
                  </a:lnTo>
                  <a:lnTo>
                    <a:pt x="332" y="476"/>
                  </a:lnTo>
                  <a:lnTo>
                    <a:pt x="327" y="531"/>
                  </a:lnTo>
                  <a:lnTo>
                    <a:pt x="319" y="586"/>
                  </a:lnTo>
                  <a:lnTo>
                    <a:pt x="362" y="583"/>
                  </a:lnTo>
                  <a:lnTo>
                    <a:pt x="368" y="523"/>
                  </a:lnTo>
                  <a:lnTo>
                    <a:pt x="379" y="465"/>
                  </a:lnTo>
                  <a:lnTo>
                    <a:pt x="391" y="406"/>
                  </a:lnTo>
                  <a:lnTo>
                    <a:pt x="429" y="218"/>
                  </a:lnTo>
                  <a:close/>
                  <a:moveTo>
                    <a:pt x="4" y="211"/>
                  </a:moveTo>
                  <a:lnTo>
                    <a:pt x="5" y="214"/>
                  </a:lnTo>
                  <a:lnTo>
                    <a:pt x="5" y="216"/>
                  </a:lnTo>
                  <a:lnTo>
                    <a:pt x="8" y="218"/>
                  </a:lnTo>
                  <a:lnTo>
                    <a:pt x="9" y="220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2" y="222"/>
                  </a:lnTo>
                  <a:lnTo>
                    <a:pt x="10" y="222"/>
                  </a:lnTo>
                  <a:lnTo>
                    <a:pt x="39" y="251"/>
                  </a:lnTo>
                  <a:lnTo>
                    <a:pt x="63" y="283"/>
                  </a:lnTo>
                  <a:lnTo>
                    <a:pt x="84" y="319"/>
                  </a:lnTo>
                  <a:lnTo>
                    <a:pt x="101" y="357"/>
                  </a:lnTo>
                  <a:lnTo>
                    <a:pt x="115" y="396"/>
                  </a:lnTo>
                  <a:lnTo>
                    <a:pt x="125" y="435"/>
                  </a:lnTo>
                  <a:lnTo>
                    <a:pt x="135" y="476"/>
                  </a:lnTo>
                  <a:lnTo>
                    <a:pt x="143" y="515"/>
                  </a:lnTo>
                  <a:lnTo>
                    <a:pt x="143" y="516"/>
                  </a:lnTo>
                  <a:lnTo>
                    <a:pt x="148" y="541"/>
                  </a:lnTo>
                  <a:lnTo>
                    <a:pt x="152" y="566"/>
                  </a:lnTo>
                  <a:lnTo>
                    <a:pt x="188" y="575"/>
                  </a:lnTo>
                  <a:lnTo>
                    <a:pt x="169" y="463"/>
                  </a:lnTo>
                  <a:lnTo>
                    <a:pt x="149" y="350"/>
                  </a:lnTo>
                  <a:lnTo>
                    <a:pt x="131" y="237"/>
                  </a:lnTo>
                  <a:lnTo>
                    <a:pt x="89" y="232"/>
                  </a:lnTo>
                  <a:lnTo>
                    <a:pt x="47" y="223"/>
                  </a:lnTo>
                  <a:lnTo>
                    <a:pt x="8" y="211"/>
                  </a:lnTo>
                  <a:lnTo>
                    <a:pt x="4" y="211"/>
                  </a:lnTo>
                  <a:lnTo>
                    <a:pt x="4" y="211"/>
                  </a:lnTo>
                  <a:close/>
                  <a:moveTo>
                    <a:pt x="475" y="207"/>
                  </a:moveTo>
                  <a:lnTo>
                    <a:pt x="470" y="232"/>
                  </a:lnTo>
                  <a:lnTo>
                    <a:pt x="483" y="231"/>
                  </a:lnTo>
                  <a:lnTo>
                    <a:pt x="495" y="234"/>
                  </a:lnTo>
                  <a:lnTo>
                    <a:pt x="522" y="239"/>
                  </a:lnTo>
                  <a:lnTo>
                    <a:pt x="523" y="239"/>
                  </a:lnTo>
                  <a:lnTo>
                    <a:pt x="523" y="240"/>
                  </a:lnTo>
                  <a:lnTo>
                    <a:pt x="525" y="240"/>
                  </a:lnTo>
                  <a:lnTo>
                    <a:pt x="525" y="241"/>
                  </a:lnTo>
                  <a:lnTo>
                    <a:pt x="514" y="371"/>
                  </a:lnTo>
                  <a:lnTo>
                    <a:pt x="503" y="501"/>
                  </a:lnTo>
                  <a:lnTo>
                    <a:pt x="503" y="502"/>
                  </a:lnTo>
                  <a:lnTo>
                    <a:pt x="503" y="504"/>
                  </a:lnTo>
                  <a:lnTo>
                    <a:pt x="501" y="506"/>
                  </a:lnTo>
                  <a:lnTo>
                    <a:pt x="500" y="506"/>
                  </a:lnTo>
                  <a:lnTo>
                    <a:pt x="488" y="507"/>
                  </a:lnTo>
                  <a:lnTo>
                    <a:pt x="480" y="512"/>
                  </a:lnTo>
                  <a:lnTo>
                    <a:pt x="475" y="520"/>
                  </a:lnTo>
                  <a:lnTo>
                    <a:pt x="474" y="531"/>
                  </a:lnTo>
                  <a:lnTo>
                    <a:pt x="476" y="541"/>
                  </a:lnTo>
                  <a:lnTo>
                    <a:pt x="484" y="550"/>
                  </a:lnTo>
                  <a:lnTo>
                    <a:pt x="492" y="557"/>
                  </a:lnTo>
                  <a:lnTo>
                    <a:pt x="503" y="561"/>
                  </a:lnTo>
                  <a:lnTo>
                    <a:pt x="513" y="565"/>
                  </a:lnTo>
                  <a:lnTo>
                    <a:pt x="513" y="565"/>
                  </a:lnTo>
                  <a:lnTo>
                    <a:pt x="534" y="366"/>
                  </a:lnTo>
                  <a:lnTo>
                    <a:pt x="544" y="265"/>
                  </a:lnTo>
                  <a:lnTo>
                    <a:pt x="546" y="253"/>
                  </a:lnTo>
                  <a:lnTo>
                    <a:pt x="547" y="243"/>
                  </a:lnTo>
                  <a:lnTo>
                    <a:pt x="547" y="232"/>
                  </a:lnTo>
                  <a:lnTo>
                    <a:pt x="543" y="223"/>
                  </a:lnTo>
                  <a:lnTo>
                    <a:pt x="538" y="218"/>
                  </a:lnTo>
                  <a:lnTo>
                    <a:pt x="527" y="213"/>
                  </a:lnTo>
                  <a:lnTo>
                    <a:pt x="510" y="210"/>
                  </a:lnTo>
                  <a:lnTo>
                    <a:pt x="493" y="209"/>
                  </a:lnTo>
                  <a:lnTo>
                    <a:pt x="475" y="207"/>
                  </a:lnTo>
                  <a:lnTo>
                    <a:pt x="475" y="207"/>
                  </a:lnTo>
                  <a:close/>
                  <a:moveTo>
                    <a:pt x="471" y="198"/>
                  </a:moveTo>
                  <a:lnTo>
                    <a:pt x="454" y="209"/>
                  </a:lnTo>
                  <a:lnTo>
                    <a:pt x="434" y="216"/>
                  </a:lnTo>
                  <a:lnTo>
                    <a:pt x="399" y="397"/>
                  </a:lnTo>
                  <a:lnTo>
                    <a:pt x="386" y="459"/>
                  </a:lnTo>
                  <a:lnTo>
                    <a:pt x="374" y="520"/>
                  </a:lnTo>
                  <a:lnTo>
                    <a:pt x="366" y="582"/>
                  </a:lnTo>
                  <a:lnTo>
                    <a:pt x="410" y="574"/>
                  </a:lnTo>
                  <a:lnTo>
                    <a:pt x="410" y="574"/>
                  </a:lnTo>
                  <a:lnTo>
                    <a:pt x="411" y="549"/>
                  </a:lnTo>
                  <a:lnTo>
                    <a:pt x="416" y="524"/>
                  </a:lnTo>
                  <a:lnTo>
                    <a:pt x="416" y="523"/>
                  </a:lnTo>
                  <a:lnTo>
                    <a:pt x="417" y="504"/>
                  </a:lnTo>
                  <a:lnTo>
                    <a:pt x="424" y="486"/>
                  </a:lnTo>
                  <a:lnTo>
                    <a:pt x="436" y="389"/>
                  </a:lnTo>
                  <a:lnTo>
                    <a:pt x="451" y="294"/>
                  </a:lnTo>
                  <a:lnTo>
                    <a:pt x="471" y="198"/>
                  </a:lnTo>
                  <a:close/>
                  <a:moveTo>
                    <a:pt x="256" y="95"/>
                  </a:moveTo>
                  <a:lnTo>
                    <a:pt x="216" y="101"/>
                  </a:lnTo>
                  <a:lnTo>
                    <a:pt x="191" y="109"/>
                  </a:lnTo>
                  <a:lnTo>
                    <a:pt x="170" y="121"/>
                  </a:lnTo>
                  <a:lnTo>
                    <a:pt x="152" y="134"/>
                  </a:lnTo>
                  <a:lnTo>
                    <a:pt x="136" y="151"/>
                  </a:lnTo>
                  <a:lnTo>
                    <a:pt x="122" y="169"/>
                  </a:lnTo>
                  <a:lnTo>
                    <a:pt x="107" y="190"/>
                  </a:lnTo>
                  <a:lnTo>
                    <a:pt x="105" y="196"/>
                  </a:lnTo>
                  <a:lnTo>
                    <a:pt x="102" y="198"/>
                  </a:lnTo>
                  <a:lnTo>
                    <a:pt x="99" y="201"/>
                  </a:lnTo>
                  <a:lnTo>
                    <a:pt x="97" y="202"/>
                  </a:lnTo>
                  <a:lnTo>
                    <a:pt x="93" y="203"/>
                  </a:lnTo>
                  <a:lnTo>
                    <a:pt x="89" y="205"/>
                  </a:lnTo>
                  <a:lnTo>
                    <a:pt x="53" y="209"/>
                  </a:lnTo>
                  <a:lnTo>
                    <a:pt x="17" y="211"/>
                  </a:lnTo>
                  <a:lnTo>
                    <a:pt x="74" y="222"/>
                  </a:lnTo>
                  <a:lnTo>
                    <a:pt x="132" y="231"/>
                  </a:lnTo>
                  <a:lnTo>
                    <a:pt x="190" y="236"/>
                  </a:lnTo>
                  <a:lnTo>
                    <a:pt x="247" y="236"/>
                  </a:lnTo>
                  <a:lnTo>
                    <a:pt x="279" y="235"/>
                  </a:lnTo>
                  <a:lnTo>
                    <a:pt x="311" y="234"/>
                  </a:lnTo>
                  <a:lnTo>
                    <a:pt x="345" y="231"/>
                  </a:lnTo>
                  <a:lnTo>
                    <a:pt x="378" y="226"/>
                  </a:lnTo>
                  <a:lnTo>
                    <a:pt x="410" y="219"/>
                  </a:lnTo>
                  <a:lnTo>
                    <a:pt x="440" y="209"/>
                  </a:lnTo>
                  <a:lnTo>
                    <a:pt x="468" y="193"/>
                  </a:lnTo>
                  <a:lnTo>
                    <a:pt x="467" y="193"/>
                  </a:lnTo>
                  <a:lnTo>
                    <a:pt x="440" y="164"/>
                  </a:lnTo>
                  <a:lnTo>
                    <a:pt x="408" y="139"/>
                  </a:lnTo>
                  <a:lnTo>
                    <a:pt x="373" y="120"/>
                  </a:lnTo>
                  <a:lnTo>
                    <a:pt x="335" y="105"/>
                  </a:lnTo>
                  <a:lnTo>
                    <a:pt x="296" y="97"/>
                  </a:lnTo>
                  <a:lnTo>
                    <a:pt x="256" y="95"/>
                  </a:lnTo>
                  <a:close/>
                  <a:moveTo>
                    <a:pt x="293" y="23"/>
                  </a:moveTo>
                  <a:lnTo>
                    <a:pt x="277" y="29"/>
                  </a:lnTo>
                  <a:lnTo>
                    <a:pt x="260" y="31"/>
                  </a:lnTo>
                  <a:lnTo>
                    <a:pt x="243" y="29"/>
                  </a:lnTo>
                  <a:lnTo>
                    <a:pt x="228" y="23"/>
                  </a:lnTo>
                  <a:lnTo>
                    <a:pt x="246" y="91"/>
                  </a:lnTo>
                  <a:lnTo>
                    <a:pt x="280" y="90"/>
                  </a:lnTo>
                  <a:lnTo>
                    <a:pt x="285" y="55"/>
                  </a:lnTo>
                  <a:lnTo>
                    <a:pt x="293" y="23"/>
                  </a:lnTo>
                  <a:close/>
                  <a:moveTo>
                    <a:pt x="272" y="8"/>
                  </a:moveTo>
                  <a:lnTo>
                    <a:pt x="249" y="8"/>
                  </a:lnTo>
                  <a:lnTo>
                    <a:pt x="225" y="16"/>
                  </a:lnTo>
                  <a:lnTo>
                    <a:pt x="226" y="18"/>
                  </a:lnTo>
                  <a:lnTo>
                    <a:pt x="243" y="23"/>
                  </a:lnTo>
                  <a:lnTo>
                    <a:pt x="260" y="24"/>
                  </a:lnTo>
                  <a:lnTo>
                    <a:pt x="277" y="21"/>
                  </a:lnTo>
                  <a:lnTo>
                    <a:pt x="294" y="16"/>
                  </a:lnTo>
                  <a:lnTo>
                    <a:pt x="296" y="15"/>
                  </a:lnTo>
                  <a:lnTo>
                    <a:pt x="294" y="15"/>
                  </a:lnTo>
                  <a:lnTo>
                    <a:pt x="272" y="8"/>
                  </a:lnTo>
                  <a:close/>
                  <a:moveTo>
                    <a:pt x="259" y="0"/>
                  </a:moveTo>
                  <a:lnTo>
                    <a:pt x="280" y="3"/>
                  </a:lnTo>
                  <a:lnTo>
                    <a:pt x="298" y="11"/>
                  </a:lnTo>
                  <a:lnTo>
                    <a:pt x="300" y="12"/>
                  </a:lnTo>
                  <a:lnTo>
                    <a:pt x="300" y="14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297" y="40"/>
                  </a:lnTo>
                  <a:lnTo>
                    <a:pt x="292" y="66"/>
                  </a:lnTo>
                  <a:lnTo>
                    <a:pt x="285" y="90"/>
                  </a:lnTo>
                  <a:lnTo>
                    <a:pt x="321" y="95"/>
                  </a:lnTo>
                  <a:lnTo>
                    <a:pt x="356" y="105"/>
                  </a:lnTo>
                  <a:lnTo>
                    <a:pt x="389" y="121"/>
                  </a:lnTo>
                  <a:lnTo>
                    <a:pt x="420" y="139"/>
                  </a:lnTo>
                  <a:lnTo>
                    <a:pt x="448" y="163"/>
                  </a:lnTo>
                  <a:lnTo>
                    <a:pt x="472" y="189"/>
                  </a:lnTo>
                  <a:lnTo>
                    <a:pt x="472" y="192"/>
                  </a:lnTo>
                  <a:lnTo>
                    <a:pt x="474" y="190"/>
                  </a:lnTo>
                  <a:lnTo>
                    <a:pt x="475" y="190"/>
                  </a:lnTo>
                  <a:lnTo>
                    <a:pt x="476" y="190"/>
                  </a:lnTo>
                  <a:lnTo>
                    <a:pt x="478" y="192"/>
                  </a:lnTo>
                  <a:lnTo>
                    <a:pt x="478" y="193"/>
                  </a:lnTo>
                  <a:lnTo>
                    <a:pt x="478" y="194"/>
                  </a:lnTo>
                  <a:lnTo>
                    <a:pt x="475" y="203"/>
                  </a:lnTo>
                  <a:lnTo>
                    <a:pt x="485" y="203"/>
                  </a:lnTo>
                  <a:lnTo>
                    <a:pt x="499" y="203"/>
                  </a:lnTo>
                  <a:lnTo>
                    <a:pt x="513" y="203"/>
                  </a:lnTo>
                  <a:lnTo>
                    <a:pt x="527" y="205"/>
                  </a:lnTo>
                  <a:lnTo>
                    <a:pt x="540" y="207"/>
                  </a:lnTo>
                  <a:lnTo>
                    <a:pt x="550" y="213"/>
                  </a:lnTo>
                  <a:lnTo>
                    <a:pt x="554" y="219"/>
                  </a:lnTo>
                  <a:lnTo>
                    <a:pt x="555" y="227"/>
                  </a:lnTo>
                  <a:lnTo>
                    <a:pt x="554" y="235"/>
                  </a:lnTo>
                  <a:lnTo>
                    <a:pt x="554" y="243"/>
                  </a:lnTo>
                  <a:lnTo>
                    <a:pt x="547" y="307"/>
                  </a:lnTo>
                  <a:lnTo>
                    <a:pt x="520" y="565"/>
                  </a:lnTo>
                  <a:lnTo>
                    <a:pt x="520" y="566"/>
                  </a:lnTo>
                  <a:lnTo>
                    <a:pt x="517" y="567"/>
                  </a:lnTo>
                  <a:lnTo>
                    <a:pt x="516" y="567"/>
                  </a:lnTo>
                  <a:lnTo>
                    <a:pt x="514" y="566"/>
                  </a:lnTo>
                  <a:lnTo>
                    <a:pt x="514" y="567"/>
                  </a:lnTo>
                  <a:lnTo>
                    <a:pt x="513" y="567"/>
                  </a:lnTo>
                  <a:lnTo>
                    <a:pt x="497" y="566"/>
                  </a:lnTo>
                  <a:lnTo>
                    <a:pt x="483" y="558"/>
                  </a:lnTo>
                  <a:lnTo>
                    <a:pt x="472" y="548"/>
                  </a:lnTo>
                  <a:lnTo>
                    <a:pt x="467" y="532"/>
                  </a:lnTo>
                  <a:lnTo>
                    <a:pt x="468" y="519"/>
                  </a:lnTo>
                  <a:lnTo>
                    <a:pt x="475" y="508"/>
                  </a:lnTo>
                  <a:lnTo>
                    <a:pt x="484" y="501"/>
                  </a:lnTo>
                  <a:lnTo>
                    <a:pt x="497" y="499"/>
                  </a:lnTo>
                  <a:lnTo>
                    <a:pt x="508" y="371"/>
                  </a:lnTo>
                  <a:lnTo>
                    <a:pt x="520" y="244"/>
                  </a:lnTo>
                  <a:lnTo>
                    <a:pt x="491" y="239"/>
                  </a:lnTo>
                  <a:lnTo>
                    <a:pt x="480" y="237"/>
                  </a:lnTo>
                  <a:lnTo>
                    <a:pt x="470" y="235"/>
                  </a:lnTo>
                  <a:lnTo>
                    <a:pt x="448" y="358"/>
                  </a:lnTo>
                  <a:lnTo>
                    <a:pt x="428" y="482"/>
                  </a:lnTo>
                  <a:lnTo>
                    <a:pt x="429" y="484"/>
                  </a:lnTo>
                  <a:lnTo>
                    <a:pt x="429" y="485"/>
                  </a:lnTo>
                  <a:lnTo>
                    <a:pt x="427" y="490"/>
                  </a:lnTo>
                  <a:lnTo>
                    <a:pt x="427" y="491"/>
                  </a:lnTo>
                  <a:lnTo>
                    <a:pt x="427" y="491"/>
                  </a:lnTo>
                  <a:lnTo>
                    <a:pt x="428" y="490"/>
                  </a:lnTo>
                  <a:lnTo>
                    <a:pt x="428" y="491"/>
                  </a:lnTo>
                  <a:lnTo>
                    <a:pt x="423" y="531"/>
                  </a:lnTo>
                  <a:lnTo>
                    <a:pt x="417" y="570"/>
                  </a:lnTo>
                  <a:lnTo>
                    <a:pt x="416" y="611"/>
                  </a:lnTo>
                  <a:lnTo>
                    <a:pt x="421" y="675"/>
                  </a:lnTo>
                  <a:lnTo>
                    <a:pt x="434" y="738"/>
                  </a:lnTo>
                  <a:lnTo>
                    <a:pt x="466" y="857"/>
                  </a:lnTo>
                  <a:lnTo>
                    <a:pt x="501" y="974"/>
                  </a:lnTo>
                  <a:lnTo>
                    <a:pt x="501" y="974"/>
                  </a:lnTo>
                  <a:lnTo>
                    <a:pt x="501" y="976"/>
                  </a:lnTo>
                  <a:lnTo>
                    <a:pt x="501" y="977"/>
                  </a:lnTo>
                  <a:lnTo>
                    <a:pt x="501" y="980"/>
                  </a:lnTo>
                  <a:lnTo>
                    <a:pt x="500" y="980"/>
                  </a:lnTo>
                  <a:lnTo>
                    <a:pt x="431" y="995"/>
                  </a:lnTo>
                  <a:lnTo>
                    <a:pt x="360" y="1003"/>
                  </a:lnTo>
                  <a:lnTo>
                    <a:pt x="289" y="1006"/>
                  </a:lnTo>
                  <a:lnTo>
                    <a:pt x="237" y="1005"/>
                  </a:lnTo>
                  <a:lnTo>
                    <a:pt x="183" y="1001"/>
                  </a:lnTo>
                  <a:lnTo>
                    <a:pt x="131" y="993"/>
                  </a:lnTo>
                  <a:lnTo>
                    <a:pt x="80" y="980"/>
                  </a:lnTo>
                  <a:lnTo>
                    <a:pt x="78" y="978"/>
                  </a:lnTo>
                  <a:lnTo>
                    <a:pt x="78" y="977"/>
                  </a:lnTo>
                  <a:lnTo>
                    <a:pt x="78" y="977"/>
                  </a:lnTo>
                  <a:lnTo>
                    <a:pt x="77" y="976"/>
                  </a:lnTo>
                  <a:lnTo>
                    <a:pt x="77" y="973"/>
                  </a:lnTo>
                  <a:lnTo>
                    <a:pt x="99" y="854"/>
                  </a:lnTo>
                  <a:lnTo>
                    <a:pt x="125" y="735"/>
                  </a:lnTo>
                  <a:lnTo>
                    <a:pt x="136" y="697"/>
                  </a:lnTo>
                  <a:lnTo>
                    <a:pt x="145" y="658"/>
                  </a:lnTo>
                  <a:lnTo>
                    <a:pt x="149" y="618"/>
                  </a:lnTo>
                  <a:lnTo>
                    <a:pt x="148" y="584"/>
                  </a:lnTo>
                  <a:lnTo>
                    <a:pt x="143" y="552"/>
                  </a:lnTo>
                  <a:lnTo>
                    <a:pt x="139" y="518"/>
                  </a:lnTo>
                  <a:lnTo>
                    <a:pt x="137" y="516"/>
                  </a:lnTo>
                  <a:lnTo>
                    <a:pt x="128" y="476"/>
                  </a:lnTo>
                  <a:lnTo>
                    <a:pt x="118" y="435"/>
                  </a:lnTo>
                  <a:lnTo>
                    <a:pt x="106" y="396"/>
                  </a:lnTo>
                  <a:lnTo>
                    <a:pt x="93" y="357"/>
                  </a:lnTo>
                  <a:lnTo>
                    <a:pt x="77" y="320"/>
                  </a:lnTo>
                  <a:lnTo>
                    <a:pt x="57" y="283"/>
                  </a:lnTo>
                  <a:lnTo>
                    <a:pt x="33" y="251"/>
                  </a:lnTo>
                  <a:lnTo>
                    <a:pt x="4" y="219"/>
                  </a:lnTo>
                  <a:lnTo>
                    <a:pt x="2" y="218"/>
                  </a:lnTo>
                  <a:lnTo>
                    <a:pt x="2" y="218"/>
                  </a:lnTo>
                  <a:lnTo>
                    <a:pt x="1" y="215"/>
                  </a:lnTo>
                  <a:lnTo>
                    <a:pt x="0" y="214"/>
                  </a:lnTo>
                  <a:lnTo>
                    <a:pt x="0" y="211"/>
                  </a:lnTo>
                  <a:lnTo>
                    <a:pt x="0" y="210"/>
                  </a:lnTo>
                  <a:lnTo>
                    <a:pt x="1" y="210"/>
                  </a:lnTo>
                  <a:lnTo>
                    <a:pt x="2" y="210"/>
                  </a:lnTo>
                  <a:lnTo>
                    <a:pt x="4" y="211"/>
                  </a:lnTo>
                  <a:lnTo>
                    <a:pt x="2" y="210"/>
                  </a:lnTo>
                  <a:lnTo>
                    <a:pt x="2" y="209"/>
                  </a:lnTo>
                  <a:lnTo>
                    <a:pt x="4" y="209"/>
                  </a:lnTo>
                  <a:lnTo>
                    <a:pt x="4" y="209"/>
                  </a:lnTo>
                  <a:lnTo>
                    <a:pt x="5" y="209"/>
                  </a:lnTo>
                  <a:lnTo>
                    <a:pt x="21" y="207"/>
                  </a:lnTo>
                  <a:lnTo>
                    <a:pt x="39" y="206"/>
                  </a:lnTo>
                  <a:lnTo>
                    <a:pt x="56" y="205"/>
                  </a:lnTo>
                  <a:lnTo>
                    <a:pt x="74" y="202"/>
                  </a:lnTo>
                  <a:lnTo>
                    <a:pt x="90" y="197"/>
                  </a:lnTo>
                  <a:lnTo>
                    <a:pt x="102" y="188"/>
                  </a:lnTo>
                  <a:lnTo>
                    <a:pt x="108" y="180"/>
                  </a:lnTo>
                  <a:lnTo>
                    <a:pt x="114" y="169"/>
                  </a:lnTo>
                  <a:lnTo>
                    <a:pt x="119" y="159"/>
                  </a:lnTo>
                  <a:lnTo>
                    <a:pt x="137" y="137"/>
                  </a:lnTo>
                  <a:lnTo>
                    <a:pt x="160" y="120"/>
                  </a:lnTo>
                  <a:lnTo>
                    <a:pt x="184" y="105"/>
                  </a:lnTo>
                  <a:lnTo>
                    <a:pt x="212" y="96"/>
                  </a:lnTo>
                  <a:lnTo>
                    <a:pt x="239" y="91"/>
                  </a:lnTo>
                  <a:lnTo>
                    <a:pt x="242" y="91"/>
                  </a:lnTo>
                  <a:lnTo>
                    <a:pt x="230" y="55"/>
                  </a:lnTo>
                  <a:lnTo>
                    <a:pt x="220" y="19"/>
                  </a:lnTo>
                  <a:lnTo>
                    <a:pt x="220" y="18"/>
                  </a:lnTo>
                  <a:lnTo>
                    <a:pt x="221" y="16"/>
                  </a:lnTo>
                  <a:lnTo>
                    <a:pt x="221" y="15"/>
                  </a:lnTo>
                  <a:lnTo>
                    <a:pt x="221" y="12"/>
                  </a:lnTo>
                  <a:lnTo>
                    <a:pt x="239" y="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0" name="Freeform 36"/>
            <p:cNvSpPr>
              <a:spLocks/>
            </p:cNvSpPr>
            <p:nvPr/>
          </p:nvSpPr>
          <p:spPr bwMode="auto">
            <a:xfrm>
              <a:off x="8488363" y="563563"/>
              <a:ext cx="114300" cy="123825"/>
            </a:xfrm>
            <a:custGeom>
              <a:avLst/>
              <a:gdLst>
                <a:gd name="T0" fmla="*/ 72 w 72"/>
                <a:gd name="T1" fmla="*/ 0 h 78"/>
                <a:gd name="T2" fmla="*/ 72 w 72"/>
                <a:gd name="T3" fmla="*/ 1 h 78"/>
                <a:gd name="T4" fmla="*/ 72 w 72"/>
                <a:gd name="T5" fmla="*/ 2 h 78"/>
                <a:gd name="T6" fmla="*/ 38 w 72"/>
                <a:gd name="T7" fmla="*/ 40 h 78"/>
                <a:gd name="T8" fmla="*/ 4 w 72"/>
                <a:gd name="T9" fmla="*/ 77 h 78"/>
                <a:gd name="T10" fmla="*/ 2 w 72"/>
                <a:gd name="T11" fmla="*/ 78 h 78"/>
                <a:gd name="T12" fmla="*/ 1 w 72"/>
                <a:gd name="T13" fmla="*/ 78 h 78"/>
                <a:gd name="T14" fmla="*/ 0 w 72"/>
                <a:gd name="T15" fmla="*/ 77 h 78"/>
                <a:gd name="T16" fmla="*/ 0 w 72"/>
                <a:gd name="T17" fmla="*/ 74 h 78"/>
                <a:gd name="T18" fmla="*/ 0 w 72"/>
                <a:gd name="T19" fmla="*/ 74 h 78"/>
                <a:gd name="T20" fmla="*/ 1 w 72"/>
                <a:gd name="T21" fmla="*/ 74 h 78"/>
                <a:gd name="T22" fmla="*/ 1 w 72"/>
                <a:gd name="T23" fmla="*/ 74 h 78"/>
                <a:gd name="T24" fmla="*/ 1 w 72"/>
                <a:gd name="T25" fmla="*/ 74 h 78"/>
                <a:gd name="T26" fmla="*/ 34 w 72"/>
                <a:gd name="T27" fmla="*/ 35 h 78"/>
                <a:gd name="T28" fmla="*/ 70 w 72"/>
                <a:gd name="T29" fmla="*/ 0 h 78"/>
                <a:gd name="T30" fmla="*/ 72 w 72"/>
                <a:gd name="T3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" h="78">
                  <a:moveTo>
                    <a:pt x="72" y="0"/>
                  </a:moveTo>
                  <a:lnTo>
                    <a:pt x="72" y="1"/>
                  </a:lnTo>
                  <a:lnTo>
                    <a:pt x="72" y="2"/>
                  </a:lnTo>
                  <a:lnTo>
                    <a:pt x="38" y="40"/>
                  </a:lnTo>
                  <a:lnTo>
                    <a:pt x="4" y="77"/>
                  </a:lnTo>
                  <a:lnTo>
                    <a:pt x="2" y="78"/>
                  </a:lnTo>
                  <a:lnTo>
                    <a:pt x="1" y="78"/>
                  </a:lnTo>
                  <a:lnTo>
                    <a:pt x="0" y="77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34" y="35"/>
                  </a:lnTo>
                  <a:lnTo>
                    <a:pt x="70" y="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1" name="Freeform 37"/>
            <p:cNvSpPr>
              <a:spLocks/>
            </p:cNvSpPr>
            <p:nvPr/>
          </p:nvSpPr>
          <p:spPr bwMode="auto">
            <a:xfrm>
              <a:off x="8624888" y="566738"/>
              <a:ext cx="19050" cy="133350"/>
            </a:xfrm>
            <a:custGeom>
              <a:avLst/>
              <a:gdLst>
                <a:gd name="T0" fmla="*/ 11 w 12"/>
                <a:gd name="T1" fmla="*/ 0 h 84"/>
                <a:gd name="T2" fmla="*/ 12 w 12"/>
                <a:gd name="T3" fmla="*/ 2 h 84"/>
                <a:gd name="T4" fmla="*/ 12 w 12"/>
                <a:gd name="T5" fmla="*/ 3 h 84"/>
                <a:gd name="T6" fmla="*/ 11 w 12"/>
                <a:gd name="T7" fmla="*/ 42 h 84"/>
                <a:gd name="T8" fmla="*/ 4 w 12"/>
                <a:gd name="T9" fmla="*/ 82 h 84"/>
                <a:gd name="T10" fmla="*/ 3 w 12"/>
                <a:gd name="T11" fmla="*/ 83 h 84"/>
                <a:gd name="T12" fmla="*/ 1 w 12"/>
                <a:gd name="T13" fmla="*/ 84 h 84"/>
                <a:gd name="T14" fmla="*/ 0 w 12"/>
                <a:gd name="T15" fmla="*/ 83 h 84"/>
                <a:gd name="T16" fmla="*/ 0 w 12"/>
                <a:gd name="T17" fmla="*/ 83 h 84"/>
                <a:gd name="T18" fmla="*/ 0 w 12"/>
                <a:gd name="T19" fmla="*/ 82 h 84"/>
                <a:gd name="T20" fmla="*/ 7 w 12"/>
                <a:gd name="T21" fmla="*/ 42 h 84"/>
                <a:gd name="T22" fmla="*/ 9 w 12"/>
                <a:gd name="T23" fmla="*/ 3 h 84"/>
                <a:gd name="T24" fmla="*/ 9 w 12"/>
                <a:gd name="T25" fmla="*/ 2 h 84"/>
                <a:gd name="T26" fmla="*/ 11 w 12"/>
                <a:gd name="T2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84">
                  <a:moveTo>
                    <a:pt x="11" y="0"/>
                  </a:moveTo>
                  <a:lnTo>
                    <a:pt x="12" y="2"/>
                  </a:lnTo>
                  <a:lnTo>
                    <a:pt x="12" y="3"/>
                  </a:lnTo>
                  <a:lnTo>
                    <a:pt x="11" y="42"/>
                  </a:lnTo>
                  <a:lnTo>
                    <a:pt x="4" y="82"/>
                  </a:lnTo>
                  <a:lnTo>
                    <a:pt x="3" y="83"/>
                  </a:lnTo>
                  <a:lnTo>
                    <a:pt x="1" y="84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7" y="42"/>
                  </a:lnTo>
                  <a:lnTo>
                    <a:pt x="9" y="3"/>
                  </a:lnTo>
                  <a:lnTo>
                    <a:pt x="9" y="2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2" name="Freeform 38"/>
            <p:cNvSpPr>
              <a:spLocks/>
            </p:cNvSpPr>
            <p:nvPr/>
          </p:nvSpPr>
          <p:spPr bwMode="auto">
            <a:xfrm>
              <a:off x="8686800" y="569913"/>
              <a:ext cx="49213" cy="127000"/>
            </a:xfrm>
            <a:custGeom>
              <a:avLst/>
              <a:gdLst>
                <a:gd name="T0" fmla="*/ 2 w 31"/>
                <a:gd name="T1" fmla="*/ 0 h 80"/>
                <a:gd name="T2" fmla="*/ 3 w 31"/>
                <a:gd name="T3" fmla="*/ 0 h 80"/>
                <a:gd name="T4" fmla="*/ 19 w 31"/>
                <a:gd name="T5" fmla="*/ 38 h 80"/>
                <a:gd name="T6" fmla="*/ 31 w 31"/>
                <a:gd name="T7" fmla="*/ 77 h 80"/>
                <a:gd name="T8" fmla="*/ 31 w 31"/>
                <a:gd name="T9" fmla="*/ 78 h 80"/>
                <a:gd name="T10" fmla="*/ 29 w 31"/>
                <a:gd name="T11" fmla="*/ 80 h 80"/>
                <a:gd name="T12" fmla="*/ 28 w 31"/>
                <a:gd name="T13" fmla="*/ 80 h 80"/>
                <a:gd name="T14" fmla="*/ 27 w 31"/>
                <a:gd name="T15" fmla="*/ 78 h 80"/>
                <a:gd name="T16" fmla="*/ 15 w 31"/>
                <a:gd name="T17" fmla="*/ 39 h 80"/>
                <a:gd name="T18" fmla="*/ 0 w 31"/>
                <a:gd name="T19" fmla="*/ 1 h 80"/>
                <a:gd name="T20" fmla="*/ 0 w 31"/>
                <a:gd name="T21" fmla="*/ 0 h 80"/>
                <a:gd name="T22" fmla="*/ 0 w 31"/>
                <a:gd name="T23" fmla="*/ 0 h 80"/>
                <a:gd name="T24" fmla="*/ 2 w 31"/>
                <a:gd name="T2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80">
                  <a:moveTo>
                    <a:pt x="2" y="0"/>
                  </a:moveTo>
                  <a:lnTo>
                    <a:pt x="3" y="0"/>
                  </a:lnTo>
                  <a:lnTo>
                    <a:pt x="19" y="38"/>
                  </a:lnTo>
                  <a:lnTo>
                    <a:pt x="31" y="77"/>
                  </a:lnTo>
                  <a:lnTo>
                    <a:pt x="31" y="78"/>
                  </a:lnTo>
                  <a:lnTo>
                    <a:pt x="29" y="80"/>
                  </a:lnTo>
                  <a:lnTo>
                    <a:pt x="28" y="80"/>
                  </a:lnTo>
                  <a:lnTo>
                    <a:pt x="27" y="78"/>
                  </a:lnTo>
                  <a:lnTo>
                    <a:pt x="15" y="39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3" name="Freeform 39"/>
            <p:cNvSpPr>
              <a:spLocks/>
            </p:cNvSpPr>
            <p:nvPr/>
          </p:nvSpPr>
          <p:spPr bwMode="auto">
            <a:xfrm>
              <a:off x="8729663" y="566738"/>
              <a:ext cx="115888" cy="85725"/>
            </a:xfrm>
            <a:custGeom>
              <a:avLst/>
              <a:gdLst>
                <a:gd name="T0" fmla="*/ 1 w 73"/>
                <a:gd name="T1" fmla="*/ 0 h 54"/>
                <a:gd name="T2" fmla="*/ 2 w 73"/>
                <a:gd name="T3" fmla="*/ 0 h 54"/>
                <a:gd name="T4" fmla="*/ 26 w 73"/>
                <a:gd name="T5" fmla="*/ 16 h 54"/>
                <a:gd name="T6" fmla="*/ 51 w 73"/>
                <a:gd name="T7" fmla="*/ 33 h 54"/>
                <a:gd name="T8" fmla="*/ 72 w 73"/>
                <a:gd name="T9" fmla="*/ 51 h 54"/>
                <a:gd name="T10" fmla="*/ 73 w 73"/>
                <a:gd name="T11" fmla="*/ 53 h 54"/>
                <a:gd name="T12" fmla="*/ 72 w 73"/>
                <a:gd name="T13" fmla="*/ 54 h 54"/>
                <a:gd name="T14" fmla="*/ 70 w 73"/>
                <a:gd name="T15" fmla="*/ 54 h 54"/>
                <a:gd name="T16" fmla="*/ 69 w 73"/>
                <a:gd name="T17" fmla="*/ 54 h 54"/>
                <a:gd name="T18" fmla="*/ 52 w 73"/>
                <a:gd name="T19" fmla="*/ 42 h 54"/>
                <a:gd name="T20" fmla="*/ 35 w 73"/>
                <a:gd name="T21" fmla="*/ 29 h 54"/>
                <a:gd name="T22" fmla="*/ 0 w 73"/>
                <a:gd name="T23" fmla="*/ 3 h 54"/>
                <a:gd name="T24" fmla="*/ 0 w 73"/>
                <a:gd name="T25" fmla="*/ 3 h 54"/>
                <a:gd name="T26" fmla="*/ 0 w 73"/>
                <a:gd name="T27" fmla="*/ 2 h 54"/>
                <a:gd name="T28" fmla="*/ 1 w 73"/>
                <a:gd name="T2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3" h="54">
                  <a:moveTo>
                    <a:pt x="1" y="0"/>
                  </a:moveTo>
                  <a:lnTo>
                    <a:pt x="2" y="0"/>
                  </a:lnTo>
                  <a:lnTo>
                    <a:pt x="26" y="16"/>
                  </a:lnTo>
                  <a:lnTo>
                    <a:pt x="51" y="33"/>
                  </a:lnTo>
                  <a:lnTo>
                    <a:pt x="72" y="51"/>
                  </a:lnTo>
                  <a:lnTo>
                    <a:pt x="73" y="53"/>
                  </a:lnTo>
                  <a:lnTo>
                    <a:pt x="72" y="54"/>
                  </a:lnTo>
                  <a:lnTo>
                    <a:pt x="70" y="54"/>
                  </a:lnTo>
                  <a:lnTo>
                    <a:pt x="69" y="54"/>
                  </a:lnTo>
                  <a:lnTo>
                    <a:pt x="52" y="42"/>
                  </a:lnTo>
                  <a:lnTo>
                    <a:pt x="35" y="29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4" name="Freeform 88"/>
          <p:cNvSpPr>
            <a:spLocks noEditPoints="1"/>
          </p:cNvSpPr>
          <p:nvPr/>
        </p:nvSpPr>
        <p:spPr bwMode="auto">
          <a:xfrm rot="18478558">
            <a:off x="3413500" y="6108292"/>
            <a:ext cx="161858" cy="239832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5" name="Freeform 88"/>
          <p:cNvSpPr>
            <a:spLocks noEditPoints="1"/>
          </p:cNvSpPr>
          <p:nvPr/>
        </p:nvSpPr>
        <p:spPr bwMode="auto">
          <a:xfrm rot="1994985">
            <a:off x="3489017" y="5061523"/>
            <a:ext cx="304781" cy="524173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6" name="Freeform 88"/>
          <p:cNvSpPr>
            <a:spLocks noEditPoints="1"/>
          </p:cNvSpPr>
          <p:nvPr/>
        </p:nvSpPr>
        <p:spPr bwMode="auto">
          <a:xfrm>
            <a:off x="3456841" y="4823004"/>
            <a:ext cx="120650" cy="174625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7" name="Freeform 78"/>
          <p:cNvSpPr>
            <a:spLocks noEditPoints="1"/>
          </p:cNvSpPr>
          <p:nvPr/>
        </p:nvSpPr>
        <p:spPr bwMode="auto">
          <a:xfrm rot="2416545" flipH="1" flipV="1">
            <a:off x="768731" y="3045017"/>
            <a:ext cx="660698" cy="553859"/>
          </a:xfrm>
          <a:custGeom>
            <a:avLst/>
            <a:gdLst>
              <a:gd name="T0" fmla="*/ 7 w 98"/>
              <a:gd name="T1" fmla="*/ 25 h 92"/>
              <a:gd name="T2" fmla="*/ 14 w 98"/>
              <a:gd name="T3" fmla="*/ 51 h 92"/>
              <a:gd name="T4" fmla="*/ 37 w 98"/>
              <a:gd name="T5" fmla="*/ 75 h 92"/>
              <a:gd name="T6" fmla="*/ 63 w 98"/>
              <a:gd name="T7" fmla="*/ 86 h 92"/>
              <a:gd name="T8" fmla="*/ 76 w 98"/>
              <a:gd name="T9" fmla="*/ 84 h 92"/>
              <a:gd name="T10" fmla="*/ 77 w 98"/>
              <a:gd name="T11" fmla="*/ 81 h 92"/>
              <a:gd name="T12" fmla="*/ 80 w 98"/>
              <a:gd name="T13" fmla="*/ 81 h 92"/>
              <a:gd name="T14" fmla="*/ 79 w 98"/>
              <a:gd name="T15" fmla="*/ 76 h 92"/>
              <a:gd name="T16" fmla="*/ 79 w 98"/>
              <a:gd name="T17" fmla="*/ 64 h 92"/>
              <a:gd name="T18" fmla="*/ 73 w 98"/>
              <a:gd name="T19" fmla="*/ 55 h 92"/>
              <a:gd name="T20" fmla="*/ 64 w 98"/>
              <a:gd name="T21" fmla="*/ 48 h 92"/>
              <a:gd name="T22" fmla="*/ 54 w 98"/>
              <a:gd name="T23" fmla="*/ 46 h 92"/>
              <a:gd name="T24" fmla="*/ 34 w 98"/>
              <a:gd name="T25" fmla="*/ 39 h 92"/>
              <a:gd name="T26" fmla="*/ 17 w 98"/>
              <a:gd name="T27" fmla="*/ 28 h 92"/>
              <a:gd name="T28" fmla="*/ 12 w 98"/>
              <a:gd name="T29" fmla="*/ 21 h 92"/>
              <a:gd name="T30" fmla="*/ 9 w 98"/>
              <a:gd name="T31" fmla="*/ 12 h 92"/>
              <a:gd name="T32" fmla="*/ 16 w 98"/>
              <a:gd name="T33" fmla="*/ 9 h 92"/>
              <a:gd name="T34" fmla="*/ 21 w 98"/>
              <a:gd name="T35" fmla="*/ 24 h 92"/>
              <a:gd name="T36" fmla="*/ 45 w 98"/>
              <a:gd name="T37" fmla="*/ 35 h 92"/>
              <a:gd name="T38" fmla="*/ 69 w 98"/>
              <a:gd name="T39" fmla="*/ 45 h 92"/>
              <a:gd name="T40" fmla="*/ 82 w 98"/>
              <a:gd name="T41" fmla="*/ 56 h 92"/>
              <a:gd name="T42" fmla="*/ 84 w 98"/>
              <a:gd name="T43" fmla="*/ 77 h 92"/>
              <a:gd name="T44" fmla="*/ 93 w 98"/>
              <a:gd name="T45" fmla="*/ 55 h 92"/>
              <a:gd name="T46" fmla="*/ 82 w 98"/>
              <a:gd name="T47" fmla="*/ 33 h 92"/>
              <a:gd name="T48" fmla="*/ 55 w 98"/>
              <a:gd name="T49" fmla="*/ 12 h 92"/>
              <a:gd name="T50" fmla="*/ 30 w 98"/>
              <a:gd name="T51" fmla="*/ 0 h 92"/>
              <a:gd name="T52" fmla="*/ 62 w 98"/>
              <a:gd name="T53" fmla="*/ 8 h 92"/>
              <a:gd name="T54" fmla="*/ 88 w 98"/>
              <a:gd name="T55" fmla="*/ 29 h 92"/>
              <a:gd name="T56" fmla="*/ 98 w 98"/>
              <a:gd name="T57" fmla="*/ 52 h 92"/>
              <a:gd name="T58" fmla="*/ 94 w 98"/>
              <a:gd name="T59" fmla="*/ 77 h 92"/>
              <a:gd name="T60" fmla="*/ 72 w 98"/>
              <a:gd name="T61" fmla="*/ 92 h 92"/>
              <a:gd name="T62" fmla="*/ 43 w 98"/>
              <a:gd name="T63" fmla="*/ 86 h 92"/>
              <a:gd name="T64" fmla="*/ 18 w 98"/>
              <a:gd name="T65" fmla="*/ 67 h 92"/>
              <a:gd name="T66" fmla="*/ 3 w 98"/>
              <a:gd name="T67" fmla="*/ 41 h 92"/>
              <a:gd name="T68" fmla="*/ 1 w 98"/>
              <a:gd name="T69" fmla="*/ 16 h 92"/>
              <a:gd name="T70" fmla="*/ 10 w 98"/>
              <a:gd name="T71" fmla="*/ 5 h 92"/>
              <a:gd name="T72" fmla="*/ 12 w 98"/>
              <a:gd name="T73" fmla="*/ 4 h 92"/>
              <a:gd name="T74" fmla="*/ 30 w 98"/>
              <a:gd name="T7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8" h="92">
                <a:moveTo>
                  <a:pt x="9" y="12"/>
                </a:moveTo>
                <a:lnTo>
                  <a:pt x="7" y="25"/>
                </a:lnTo>
                <a:lnTo>
                  <a:pt x="9" y="38"/>
                </a:lnTo>
                <a:lnTo>
                  <a:pt x="14" y="51"/>
                </a:lnTo>
                <a:lnTo>
                  <a:pt x="25" y="64"/>
                </a:lnTo>
                <a:lnTo>
                  <a:pt x="37" y="75"/>
                </a:lnTo>
                <a:lnTo>
                  <a:pt x="50" y="83"/>
                </a:lnTo>
                <a:lnTo>
                  <a:pt x="63" y="86"/>
                </a:lnTo>
                <a:lnTo>
                  <a:pt x="76" y="84"/>
                </a:lnTo>
                <a:lnTo>
                  <a:pt x="76" y="84"/>
                </a:lnTo>
                <a:lnTo>
                  <a:pt x="76" y="81"/>
                </a:lnTo>
                <a:lnTo>
                  <a:pt x="77" y="81"/>
                </a:lnTo>
                <a:lnTo>
                  <a:pt x="79" y="81"/>
                </a:lnTo>
                <a:lnTo>
                  <a:pt x="80" y="81"/>
                </a:lnTo>
                <a:lnTo>
                  <a:pt x="80" y="81"/>
                </a:lnTo>
                <a:lnTo>
                  <a:pt x="79" y="76"/>
                </a:lnTo>
                <a:lnTo>
                  <a:pt x="79" y="71"/>
                </a:lnTo>
                <a:lnTo>
                  <a:pt x="79" y="64"/>
                </a:lnTo>
                <a:lnTo>
                  <a:pt x="77" y="59"/>
                </a:lnTo>
                <a:lnTo>
                  <a:pt x="73" y="55"/>
                </a:lnTo>
                <a:lnTo>
                  <a:pt x="69" y="51"/>
                </a:lnTo>
                <a:lnTo>
                  <a:pt x="64" y="48"/>
                </a:lnTo>
                <a:lnTo>
                  <a:pt x="59" y="47"/>
                </a:lnTo>
                <a:lnTo>
                  <a:pt x="54" y="46"/>
                </a:lnTo>
                <a:lnTo>
                  <a:pt x="48" y="45"/>
                </a:lnTo>
                <a:lnTo>
                  <a:pt x="34" y="39"/>
                </a:lnTo>
                <a:lnTo>
                  <a:pt x="20" y="31"/>
                </a:lnTo>
                <a:lnTo>
                  <a:pt x="17" y="28"/>
                </a:lnTo>
                <a:lnTo>
                  <a:pt x="13" y="25"/>
                </a:lnTo>
                <a:lnTo>
                  <a:pt x="12" y="21"/>
                </a:lnTo>
                <a:lnTo>
                  <a:pt x="10" y="16"/>
                </a:lnTo>
                <a:lnTo>
                  <a:pt x="9" y="12"/>
                </a:lnTo>
                <a:close/>
                <a:moveTo>
                  <a:pt x="35" y="7"/>
                </a:moveTo>
                <a:lnTo>
                  <a:pt x="16" y="9"/>
                </a:lnTo>
                <a:lnTo>
                  <a:pt x="14" y="17"/>
                </a:lnTo>
                <a:lnTo>
                  <a:pt x="21" y="24"/>
                </a:lnTo>
                <a:lnTo>
                  <a:pt x="31" y="30"/>
                </a:lnTo>
                <a:lnTo>
                  <a:pt x="45" y="35"/>
                </a:lnTo>
                <a:lnTo>
                  <a:pt x="58" y="41"/>
                </a:lnTo>
                <a:lnTo>
                  <a:pt x="69" y="45"/>
                </a:lnTo>
                <a:lnTo>
                  <a:pt x="76" y="47"/>
                </a:lnTo>
                <a:lnTo>
                  <a:pt x="82" y="56"/>
                </a:lnTo>
                <a:lnTo>
                  <a:pt x="85" y="67"/>
                </a:lnTo>
                <a:lnTo>
                  <a:pt x="84" y="77"/>
                </a:lnTo>
                <a:lnTo>
                  <a:pt x="92" y="67"/>
                </a:lnTo>
                <a:lnTo>
                  <a:pt x="93" y="55"/>
                </a:lnTo>
                <a:lnTo>
                  <a:pt x="89" y="43"/>
                </a:lnTo>
                <a:lnTo>
                  <a:pt x="82" y="33"/>
                </a:lnTo>
                <a:lnTo>
                  <a:pt x="73" y="24"/>
                </a:lnTo>
                <a:lnTo>
                  <a:pt x="55" y="12"/>
                </a:lnTo>
                <a:lnTo>
                  <a:pt x="35" y="7"/>
                </a:lnTo>
                <a:close/>
                <a:moveTo>
                  <a:pt x="30" y="0"/>
                </a:moveTo>
                <a:lnTo>
                  <a:pt x="46" y="1"/>
                </a:lnTo>
                <a:lnTo>
                  <a:pt x="62" y="8"/>
                </a:lnTo>
                <a:lnTo>
                  <a:pt x="76" y="17"/>
                </a:lnTo>
                <a:lnTo>
                  <a:pt x="88" y="29"/>
                </a:lnTo>
                <a:lnTo>
                  <a:pt x="94" y="39"/>
                </a:lnTo>
                <a:lnTo>
                  <a:pt x="98" y="52"/>
                </a:lnTo>
                <a:lnTo>
                  <a:pt x="98" y="66"/>
                </a:lnTo>
                <a:lnTo>
                  <a:pt x="94" y="77"/>
                </a:lnTo>
                <a:lnTo>
                  <a:pt x="84" y="86"/>
                </a:lnTo>
                <a:lnTo>
                  <a:pt x="72" y="92"/>
                </a:lnTo>
                <a:lnTo>
                  <a:pt x="58" y="92"/>
                </a:lnTo>
                <a:lnTo>
                  <a:pt x="43" y="86"/>
                </a:lnTo>
                <a:lnTo>
                  <a:pt x="30" y="79"/>
                </a:lnTo>
                <a:lnTo>
                  <a:pt x="18" y="67"/>
                </a:lnTo>
                <a:lnTo>
                  <a:pt x="9" y="55"/>
                </a:lnTo>
                <a:lnTo>
                  <a:pt x="3" y="41"/>
                </a:lnTo>
                <a:lnTo>
                  <a:pt x="0" y="28"/>
                </a:lnTo>
                <a:lnTo>
                  <a:pt x="1" y="16"/>
                </a:lnTo>
                <a:lnTo>
                  <a:pt x="9" y="5"/>
                </a:lnTo>
                <a:lnTo>
                  <a:pt x="10" y="5"/>
                </a:lnTo>
                <a:lnTo>
                  <a:pt x="10" y="5"/>
                </a:lnTo>
                <a:lnTo>
                  <a:pt x="12" y="4"/>
                </a:lnTo>
                <a:lnTo>
                  <a:pt x="13" y="4"/>
                </a:lnTo>
                <a:lnTo>
                  <a:pt x="3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8" name="Freeform 88"/>
          <p:cNvSpPr>
            <a:spLocks noEditPoints="1"/>
          </p:cNvSpPr>
          <p:nvPr/>
        </p:nvSpPr>
        <p:spPr bwMode="auto">
          <a:xfrm rot="19355736">
            <a:off x="98862" y="1014636"/>
            <a:ext cx="304781" cy="524173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9" name="Freeform 88"/>
          <p:cNvSpPr>
            <a:spLocks noEditPoints="1"/>
          </p:cNvSpPr>
          <p:nvPr/>
        </p:nvSpPr>
        <p:spPr bwMode="auto">
          <a:xfrm rot="3065852">
            <a:off x="1198926" y="5174497"/>
            <a:ext cx="304781" cy="524173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0" name="Freeform 88"/>
          <p:cNvSpPr>
            <a:spLocks noEditPoints="1"/>
          </p:cNvSpPr>
          <p:nvPr/>
        </p:nvSpPr>
        <p:spPr bwMode="auto">
          <a:xfrm rot="685405">
            <a:off x="403902" y="1058387"/>
            <a:ext cx="161858" cy="239832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1" name="그룹 110"/>
          <p:cNvGrpSpPr/>
          <p:nvPr/>
        </p:nvGrpSpPr>
        <p:grpSpPr>
          <a:xfrm>
            <a:off x="3538973" y="5584380"/>
            <a:ext cx="887413" cy="285750"/>
            <a:chOff x="7069138" y="5699125"/>
            <a:chExt cx="887413" cy="285750"/>
          </a:xfrm>
        </p:grpSpPr>
        <p:sp>
          <p:nvSpPr>
            <p:cNvPr id="112" name="Freeform 181"/>
            <p:cNvSpPr>
              <a:spLocks/>
            </p:cNvSpPr>
            <p:nvPr/>
          </p:nvSpPr>
          <p:spPr bwMode="auto">
            <a:xfrm>
              <a:off x="7069138" y="5699125"/>
              <a:ext cx="117475" cy="204788"/>
            </a:xfrm>
            <a:custGeom>
              <a:avLst/>
              <a:gdLst>
                <a:gd name="T0" fmla="*/ 56 w 74"/>
                <a:gd name="T1" fmla="*/ 0 h 129"/>
                <a:gd name="T2" fmla="*/ 70 w 74"/>
                <a:gd name="T3" fmla="*/ 5 h 129"/>
                <a:gd name="T4" fmla="*/ 72 w 74"/>
                <a:gd name="T5" fmla="*/ 6 h 129"/>
                <a:gd name="T6" fmla="*/ 72 w 74"/>
                <a:gd name="T7" fmla="*/ 7 h 129"/>
                <a:gd name="T8" fmla="*/ 70 w 74"/>
                <a:gd name="T9" fmla="*/ 9 h 129"/>
                <a:gd name="T10" fmla="*/ 69 w 74"/>
                <a:gd name="T11" fmla="*/ 9 h 129"/>
                <a:gd name="T12" fmla="*/ 57 w 74"/>
                <a:gd name="T13" fmla="*/ 6 h 129"/>
                <a:gd name="T14" fmla="*/ 45 w 74"/>
                <a:gd name="T15" fmla="*/ 7 h 129"/>
                <a:gd name="T16" fmla="*/ 35 w 74"/>
                <a:gd name="T17" fmla="*/ 13 h 129"/>
                <a:gd name="T18" fmla="*/ 26 w 74"/>
                <a:gd name="T19" fmla="*/ 22 h 129"/>
                <a:gd name="T20" fmla="*/ 18 w 74"/>
                <a:gd name="T21" fmla="*/ 32 h 129"/>
                <a:gd name="T22" fmla="*/ 13 w 74"/>
                <a:gd name="T23" fmla="*/ 45 h 129"/>
                <a:gd name="T24" fmla="*/ 9 w 74"/>
                <a:gd name="T25" fmla="*/ 58 h 129"/>
                <a:gd name="T26" fmla="*/ 6 w 74"/>
                <a:gd name="T27" fmla="*/ 73 h 129"/>
                <a:gd name="T28" fmla="*/ 6 w 74"/>
                <a:gd name="T29" fmla="*/ 86 h 129"/>
                <a:gd name="T30" fmla="*/ 10 w 74"/>
                <a:gd name="T31" fmla="*/ 98 h 129"/>
                <a:gd name="T32" fmla="*/ 15 w 74"/>
                <a:gd name="T33" fmla="*/ 108 h 129"/>
                <a:gd name="T34" fmla="*/ 25 w 74"/>
                <a:gd name="T35" fmla="*/ 117 h 129"/>
                <a:gd name="T36" fmla="*/ 36 w 74"/>
                <a:gd name="T37" fmla="*/ 121 h 129"/>
                <a:gd name="T38" fmla="*/ 52 w 74"/>
                <a:gd name="T39" fmla="*/ 123 h 129"/>
                <a:gd name="T40" fmla="*/ 72 w 74"/>
                <a:gd name="T41" fmla="*/ 119 h 129"/>
                <a:gd name="T42" fmla="*/ 73 w 74"/>
                <a:gd name="T43" fmla="*/ 119 h 129"/>
                <a:gd name="T44" fmla="*/ 74 w 74"/>
                <a:gd name="T45" fmla="*/ 120 h 129"/>
                <a:gd name="T46" fmla="*/ 74 w 74"/>
                <a:gd name="T47" fmla="*/ 121 h 129"/>
                <a:gd name="T48" fmla="*/ 74 w 74"/>
                <a:gd name="T49" fmla="*/ 123 h 129"/>
                <a:gd name="T50" fmla="*/ 73 w 74"/>
                <a:gd name="T51" fmla="*/ 124 h 129"/>
                <a:gd name="T52" fmla="*/ 53 w 74"/>
                <a:gd name="T53" fmla="*/ 129 h 129"/>
                <a:gd name="T54" fmla="*/ 35 w 74"/>
                <a:gd name="T55" fmla="*/ 128 h 129"/>
                <a:gd name="T56" fmla="*/ 21 w 74"/>
                <a:gd name="T57" fmla="*/ 121 h 129"/>
                <a:gd name="T58" fmla="*/ 9 w 74"/>
                <a:gd name="T59" fmla="*/ 108 h 129"/>
                <a:gd name="T60" fmla="*/ 2 w 74"/>
                <a:gd name="T61" fmla="*/ 91 h 129"/>
                <a:gd name="T62" fmla="*/ 0 w 74"/>
                <a:gd name="T63" fmla="*/ 70 h 129"/>
                <a:gd name="T64" fmla="*/ 1 w 74"/>
                <a:gd name="T65" fmla="*/ 57 h 129"/>
                <a:gd name="T66" fmla="*/ 6 w 74"/>
                <a:gd name="T67" fmla="*/ 44 h 129"/>
                <a:gd name="T68" fmla="*/ 11 w 74"/>
                <a:gd name="T69" fmla="*/ 30 h 129"/>
                <a:gd name="T70" fmla="*/ 21 w 74"/>
                <a:gd name="T71" fmla="*/ 17 h 129"/>
                <a:gd name="T72" fmla="*/ 31 w 74"/>
                <a:gd name="T73" fmla="*/ 6 h 129"/>
                <a:gd name="T74" fmla="*/ 43 w 74"/>
                <a:gd name="T75" fmla="*/ 1 h 129"/>
                <a:gd name="T76" fmla="*/ 56 w 74"/>
                <a:gd name="T7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129">
                  <a:moveTo>
                    <a:pt x="56" y="0"/>
                  </a:moveTo>
                  <a:lnTo>
                    <a:pt x="70" y="5"/>
                  </a:lnTo>
                  <a:lnTo>
                    <a:pt x="72" y="6"/>
                  </a:lnTo>
                  <a:lnTo>
                    <a:pt x="72" y="7"/>
                  </a:lnTo>
                  <a:lnTo>
                    <a:pt x="70" y="9"/>
                  </a:lnTo>
                  <a:lnTo>
                    <a:pt x="69" y="9"/>
                  </a:lnTo>
                  <a:lnTo>
                    <a:pt x="57" y="6"/>
                  </a:lnTo>
                  <a:lnTo>
                    <a:pt x="45" y="7"/>
                  </a:lnTo>
                  <a:lnTo>
                    <a:pt x="35" y="13"/>
                  </a:lnTo>
                  <a:lnTo>
                    <a:pt x="26" y="22"/>
                  </a:lnTo>
                  <a:lnTo>
                    <a:pt x="18" y="32"/>
                  </a:lnTo>
                  <a:lnTo>
                    <a:pt x="13" y="45"/>
                  </a:lnTo>
                  <a:lnTo>
                    <a:pt x="9" y="58"/>
                  </a:lnTo>
                  <a:lnTo>
                    <a:pt x="6" y="73"/>
                  </a:lnTo>
                  <a:lnTo>
                    <a:pt x="6" y="86"/>
                  </a:lnTo>
                  <a:lnTo>
                    <a:pt x="10" y="98"/>
                  </a:lnTo>
                  <a:lnTo>
                    <a:pt x="15" y="108"/>
                  </a:lnTo>
                  <a:lnTo>
                    <a:pt x="25" y="117"/>
                  </a:lnTo>
                  <a:lnTo>
                    <a:pt x="36" y="121"/>
                  </a:lnTo>
                  <a:lnTo>
                    <a:pt x="52" y="123"/>
                  </a:lnTo>
                  <a:lnTo>
                    <a:pt x="72" y="119"/>
                  </a:lnTo>
                  <a:lnTo>
                    <a:pt x="73" y="119"/>
                  </a:lnTo>
                  <a:lnTo>
                    <a:pt x="74" y="120"/>
                  </a:lnTo>
                  <a:lnTo>
                    <a:pt x="74" y="121"/>
                  </a:lnTo>
                  <a:lnTo>
                    <a:pt x="74" y="123"/>
                  </a:lnTo>
                  <a:lnTo>
                    <a:pt x="73" y="124"/>
                  </a:lnTo>
                  <a:lnTo>
                    <a:pt x="53" y="129"/>
                  </a:lnTo>
                  <a:lnTo>
                    <a:pt x="35" y="128"/>
                  </a:lnTo>
                  <a:lnTo>
                    <a:pt x="21" y="121"/>
                  </a:lnTo>
                  <a:lnTo>
                    <a:pt x="9" y="108"/>
                  </a:lnTo>
                  <a:lnTo>
                    <a:pt x="2" y="91"/>
                  </a:lnTo>
                  <a:lnTo>
                    <a:pt x="0" y="70"/>
                  </a:lnTo>
                  <a:lnTo>
                    <a:pt x="1" y="57"/>
                  </a:lnTo>
                  <a:lnTo>
                    <a:pt x="6" y="44"/>
                  </a:lnTo>
                  <a:lnTo>
                    <a:pt x="11" y="30"/>
                  </a:lnTo>
                  <a:lnTo>
                    <a:pt x="21" y="17"/>
                  </a:lnTo>
                  <a:lnTo>
                    <a:pt x="31" y="6"/>
                  </a:lnTo>
                  <a:lnTo>
                    <a:pt x="43" y="1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3" name="Freeform 182"/>
            <p:cNvSpPr>
              <a:spLocks noEditPoints="1"/>
            </p:cNvSpPr>
            <p:nvPr/>
          </p:nvSpPr>
          <p:spPr bwMode="auto">
            <a:xfrm>
              <a:off x="7210425" y="5781675"/>
              <a:ext cx="71438" cy="120650"/>
            </a:xfrm>
            <a:custGeom>
              <a:avLst/>
              <a:gdLst>
                <a:gd name="T0" fmla="*/ 17 w 45"/>
                <a:gd name="T1" fmla="*/ 38 h 76"/>
                <a:gd name="T2" fmla="*/ 11 w 45"/>
                <a:gd name="T3" fmla="*/ 39 h 76"/>
                <a:gd name="T4" fmla="*/ 8 w 45"/>
                <a:gd name="T5" fmla="*/ 44 h 76"/>
                <a:gd name="T6" fmla="*/ 6 w 45"/>
                <a:gd name="T7" fmla="*/ 54 h 76"/>
                <a:gd name="T8" fmla="*/ 6 w 45"/>
                <a:gd name="T9" fmla="*/ 57 h 76"/>
                <a:gd name="T10" fmla="*/ 8 w 45"/>
                <a:gd name="T11" fmla="*/ 61 h 76"/>
                <a:gd name="T12" fmla="*/ 10 w 45"/>
                <a:gd name="T13" fmla="*/ 64 h 76"/>
                <a:gd name="T14" fmla="*/ 14 w 45"/>
                <a:gd name="T15" fmla="*/ 68 h 76"/>
                <a:gd name="T16" fmla="*/ 31 w 45"/>
                <a:gd name="T17" fmla="*/ 65 h 76"/>
                <a:gd name="T18" fmla="*/ 34 w 45"/>
                <a:gd name="T19" fmla="*/ 63 h 76"/>
                <a:gd name="T20" fmla="*/ 35 w 45"/>
                <a:gd name="T21" fmla="*/ 59 h 76"/>
                <a:gd name="T22" fmla="*/ 36 w 45"/>
                <a:gd name="T23" fmla="*/ 55 h 76"/>
                <a:gd name="T24" fmla="*/ 38 w 45"/>
                <a:gd name="T25" fmla="*/ 51 h 76"/>
                <a:gd name="T26" fmla="*/ 39 w 45"/>
                <a:gd name="T27" fmla="*/ 46 h 76"/>
                <a:gd name="T28" fmla="*/ 38 w 45"/>
                <a:gd name="T29" fmla="*/ 46 h 76"/>
                <a:gd name="T30" fmla="*/ 35 w 45"/>
                <a:gd name="T31" fmla="*/ 44 h 76"/>
                <a:gd name="T32" fmla="*/ 30 w 45"/>
                <a:gd name="T33" fmla="*/ 42 h 76"/>
                <a:gd name="T34" fmla="*/ 23 w 45"/>
                <a:gd name="T35" fmla="*/ 39 h 76"/>
                <a:gd name="T36" fmla="*/ 17 w 45"/>
                <a:gd name="T37" fmla="*/ 38 h 76"/>
                <a:gd name="T38" fmla="*/ 11 w 45"/>
                <a:gd name="T39" fmla="*/ 0 h 76"/>
                <a:gd name="T40" fmla="*/ 21 w 45"/>
                <a:gd name="T41" fmla="*/ 0 h 76"/>
                <a:gd name="T42" fmla="*/ 30 w 45"/>
                <a:gd name="T43" fmla="*/ 5 h 76"/>
                <a:gd name="T44" fmla="*/ 38 w 45"/>
                <a:gd name="T45" fmla="*/ 13 h 76"/>
                <a:gd name="T46" fmla="*/ 42 w 45"/>
                <a:gd name="T47" fmla="*/ 22 h 76"/>
                <a:gd name="T48" fmla="*/ 45 w 45"/>
                <a:gd name="T49" fmla="*/ 33 h 76"/>
                <a:gd name="T50" fmla="*/ 45 w 45"/>
                <a:gd name="T51" fmla="*/ 46 h 76"/>
                <a:gd name="T52" fmla="*/ 43 w 45"/>
                <a:gd name="T53" fmla="*/ 57 h 76"/>
                <a:gd name="T54" fmla="*/ 38 w 45"/>
                <a:gd name="T55" fmla="*/ 68 h 76"/>
                <a:gd name="T56" fmla="*/ 28 w 45"/>
                <a:gd name="T57" fmla="*/ 75 h 76"/>
                <a:gd name="T58" fmla="*/ 17 w 45"/>
                <a:gd name="T59" fmla="*/ 76 h 76"/>
                <a:gd name="T60" fmla="*/ 6 w 45"/>
                <a:gd name="T61" fmla="*/ 71 h 76"/>
                <a:gd name="T62" fmla="*/ 0 w 45"/>
                <a:gd name="T63" fmla="*/ 60 h 76"/>
                <a:gd name="T64" fmla="*/ 0 w 45"/>
                <a:gd name="T65" fmla="*/ 48 h 76"/>
                <a:gd name="T66" fmla="*/ 1 w 45"/>
                <a:gd name="T67" fmla="*/ 44 h 76"/>
                <a:gd name="T68" fmla="*/ 2 w 45"/>
                <a:gd name="T69" fmla="*/ 40 h 76"/>
                <a:gd name="T70" fmla="*/ 5 w 45"/>
                <a:gd name="T71" fmla="*/ 37 h 76"/>
                <a:gd name="T72" fmla="*/ 9 w 45"/>
                <a:gd name="T73" fmla="*/ 34 h 76"/>
                <a:gd name="T74" fmla="*/ 13 w 45"/>
                <a:gd name="T75" fmla="*/ 33 h 76"/>
                <a:gd name="T76" fmla="*/ 19 w 45"/>
                <a:gd name="T77" fmla="*/ 31 h 76"/>
                <a:gd name="T78" fmla="*/ 27 w 45"/>
                <a:gd name="T79" fmla="*/ 33 h 76"/>
                <a:gd name="T80" fmla="*/ 34 w 45"/>
                <a:gd name="T81" fmla="*/ 35 h 76"/>
                <a:gd name="T82" fmla="*/ 35 w 45"/>
                <a:gd name="T83" fmla="*/ 40 h 76"/>
                <a:gd name="T84" fmla="*/ 36 w 45"/>
                <a:gd name="T85" fmla="*/ 39 h 76"/>
                <a:gd name="T86" fmla="*/ 38 w 45"/>
                <a:gd name="T87" fmla="*/ 38 h 76"/>
                <a:gd name="T88" fmla="*/ 39 w 45"/>
                <a:gd name="T89" fmla="*/ 38 h 76"/>
                <a:gd name="T90" fmla="*/ 36 w 45"/>
                <a:gd name="T91" fmla="*/ 26 h 76"/>
                <a:gd name="T92" fmla="*/ 31 w 45"/>
                <a:gd name="T93" fmla="*/ 16 h 76"/>
                <a:gd name="T94" fmla="*/ 25 w 45"/>
                <a:gd name="T95" fmla="*/ 8 h 76"/>
                <a:gd name="T96" fmla="*/ 15 w 45"/>
                <a:gd name="T97" fmla="*/ 5 h 76"/>
                <a:gd name="T98" fmla="*/ 4 w 45"/>
                <a:gd name="T99" fmla="*/ 8 h 76"/>
                <a:gd name="T100" fmla="*/ 2 w 45"/>
                <a:gd name="T101" fmla="*/ 8 h 76"/>
                <a:gd name="T102" fmla="*/ 1 w 45"/>
                <a:gd name="T103" fmla="*/ 8 h 76"/>
                <a:gd name="T104" fmla="*/ 1 w 45"/>
                <a:gd name="T105" fmla="*/ 6 h 76"/>
                <a:gd name="T106" fmla="*/ 2 w 45"/>
                <a:gd name="T107" fmla="*/ 5 h 76"/>
                <a:gd name="T108" fmla="*/ 11 w 45"/>
                <a:gd name="T10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" h="76">
                  <a:moveTo>
                    <a:pt x="17" y="38"/>
                  </a:moveTo>
                  <a:lnTo>
                    <a:pt x="11" y="39"/>
                  </a:lnTo>
                  <a:lnTo>
                    <a:pt x="8" y="44"/>
                  </a:lnTo>
                  <a:lnTo>
                    <a:pt x="6" y="54"/>
                  </a:lnTo>
                  <a:lnTo>
                    <a:pt x="6" y="57"/>
                  </a:lnTo>
                  <a:lnTo>
                    <a:pt x="8" y="61"/>
                  </a:lnTo>
                  <a:lnTo>
                    <a:pt x="10" y="64"/>
                  </a:lnTo>
                  <a:lnTo>
                    <a:pt x="14" y="68"/>
                  </a:lnTo>
                  <a:lnTo>
                    <a:pt x="31" y="65"/>
                  </a:lnTo>
                  <a:lnTo>
                    <a:pt x="34" y="63"/>
                  </a:lnTo>
                  <a:lnTo>
                    <a:pt x="35" y="59"/>
                  </a:lnTo>
                  <a:lnTo>
                    <a:pt x="36" y="55"/>
                  </a:lnTo>
                  <a:lnTo>
                    <a:pt x="38" y="51"/>
                  </a:lnTo>
                  <a:lnTo>
                    <a:pt x="39" y="46"/>
                  </a:lnTo>
                  <a:lnTo>
                    <a:pt x="38" y="46"/>
                  </a:lnTo>
                  <a:lnTo>
                    <a:pt x="35" y="44"/>
                  </a:lnTo>
                  <a:lnTo>
                    <a:pt x="30" y="42"/>
                  </a:lnTo>
                  <a:lnTo>
                    <a:pt x="23" y="39"/>
                  </a:lnTo>
                  <a:lnTo>
                    <a:pt x="17" y="38"/>
                  </a:lnTo>
                  <a:close/>
                  <a:moveTo>
                    <a:pt x="11" y="0"/>
                  </a:moveTo>
                  <a:lnTo>
                    <a:pt x="21" y="0"/>
                  </a:lnTo>
                  <a:lnTo>
                    <a:pt x="30" y="5"/>
                  </a:lnTo>
                  <a:lnTo>
                    <a:pt x="38" y="13"/>
                  </a:lnTo>
                  <a:lnTo>
                    <a:pt x="42" y="22"/>
                  </a:lnTo>
                  <a:lnTo>
                    <a:pt x="45" y="33"/>
                  </a:lnTo>
                  <a:lnTo>
                    <a:pt x="45" y="46"/>
                  </a:lnTo>
                  <a:lnTo>
                    <a:pt x="43" y="57"/>
                  </a:lnTo>
                  <a:lnTo>
                    <a:pt x="38" y="68"/>
                  </a:lnTo>
                  <a:lnTo>
                    <a:pt x="28" y="75"/>
                  </a:lnTo>
                  <a:lnTo>
                    <a:pt x="17" y="76"/>
                  </a:lnTo>
                  <a:lnTo>
                    <a:pt x="6" y="71"/>
                  </a:lnTo>
                  <a:lnTo>
                    <a:pt x="0" y="60"/>
                  </a:lnTo>
                  <a:lnTo>
                    <a:pt x="0" y="48"/>
                  </a:lnTo>
                  <a:lnTo>
                    <a:pt x="1" y="44"/>
                  </a:lnTo>
                  <a:lnTo>
                    <a:pt x="2" y="40"/>
                  </a:lnTo>
                  <a:lnTo>
                    <a:pt x="5" y="37"/>
                  </a:lnTo>
                  <a:lnTo>
                    <a:pt x="9" y="34"/>
                  </a:lnTo>
                  <a:lnTo>
                    <a:pt x="13" y="33"/>
                  </a:lnTo>
                  <a:lnTo>
                    <a:pt x="19" y="31"/>
                  </a:lnTo>
                  <a:lnTo>
                    <a:pt x="27" y="33"/>
                  </a:lnTo>
                  <a:lnTo>
                    <a:pt x="34" y="35"/>
                  </a:lnTo>
                  <a:lnTo>
                    <a:pt x="35" y="40"/>
                  </a:lnTo>
                  <a:lnTo>
                    <a:pt x="36" y="39"/>
                  </a:lnTo>
                  <a:lnTo>
                    <a:pt x="38" y="38"/>
                  </a:lnTo>
                  <a:lnTo>
                    <a:pt x="39" y="38"/>
                  </a:lnTo>
                  <a:lnTo>
                    <a:pt x="36" y="26"/>
                  </a:lnTo>
                  <a:lnTo>
                    <a:pt x="31" y="16"/>
                  </a:lnTo>
                  <a:lnTo>
                    <a:pt x="25" y="8"/>
                  </a:lnTo>
                  <a:lnTo>
                    <a:pt x="15" y="5"/>
                  </a:lnTo>
                  <a:lnTo>
                    <a:pt x="4" y="8"/>
                  </a:lnTo>
                  <a:lnTo>
                    <a:pt x="2" y="8"/>
                  </a:lnTo>
                  <a:lnTo>
                    <a:pt x="1" y="8"/>
                  </a:lnTo>
                  <a:lnTo>
                    <a:pt x="1" y="6"/>
                  </a:lnTo>
                  <a:lnTo>
                    <a:pt x="2" y="5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4" name="Freeform 183"/>
            <p:cNvSpPr>
              <a:spLocks noEditPoints="1"/>
            </p:cNvSpPr>
            <p:nvPr/>
          </p:nvSpPr>
          <p:spPr bwMode="auto">
            <a:xfrm>
              <a:off x="7299325" y="5768975"/>
              <a:ext cx="68263" cy="215900"/>
            </a:xfrm>
            <a:custGeom>
              <a:avLst/>
              <a:gdLst>
                <a:gd name="T0" fmla="*/ 8 w 43"/>
                <a:gd name="T1" fmla="*/ 4 h 136"/>
                <a:gd name="T2" fmla="*/ 7 w 43"/>
                <a:gd name="T3" fmla="*/ 4 h 136"/>
                <a:gd name="T4" fmla="*/ 7 w 43"/>
                <a:gd name="T5" fmla="*/ 7 h 136"/>
                <a:gd name="T6" fmla="*/ 9 w 43"/>
                <a:gd name="T7" fmla="*/ 59 h 136"/>
                <a:gd name="T8" fmla="*/ 21 w 43"/>
                <a:gd name="T9" fmla="*/ 58 h 136"/>
                <a:gd name="T10" fmla="*/ 31 w 43"/>
                <a:gd name="T11" fmla="*/ 52 h 136"/>
                <a:gd name="T12" fmla="*/ 37 w 43"/>
                <a:gd name="T13" fmla="*/ 43 h 136"/>
                <a:gd name="T14" fmla="*/ 37 w 43"/>
                <a:gd name="T15" fmla="*/ 31 h 136"/>
                <a:gd name="T16" fmla="*/ 34 w 43"/>
                <a:gd name="T17" fmla="*/ 24 h 136"/>
                <a:gd name="T18" fmla="*/ 30 w 43"/>
                <a:gd name="T19" fmla="*/ 17 h 136"/>
                <a:gd name="T20" fmla="*/ 24 w 43"/>
                <a:gd name="T21" fmla="*/ 12 h 136"/>
                <a:gd name="T22" fmla="*/ 22 w 43"/>
                <a:gd name="T23" fmla="*/ 11 h 136"/>
                <a:gd name="T24" fmla="*/ 20 w 43"/>
                <a:gd name="T25" fmla="*/ 9 h 136"/>
                <a:gd name="T26" fmla="*/ 17 w 43"/>
                <a:gd name="T27" fmla="*/ 8 h 136"/>
                <a:gd name="T28" fmla="*/ 14 w 43"/>
                <a:gd name="T29" fmla="*/ 7 h 136"/>
                <a:gd name="T30" fmla="*/ 10 w 43"/>
                <a:gd name="T31" fmla="*/ 5 h 136"/>
                <a:gd name="T32" fmla="*/ 8 w 43"/>
                <a:gd name="T33" fmla="*/ 4 h 136"/>
                <a:gd name="T34" fmla="*/ 14 w 43"/>
                <a:gd name="T35" fmla="*/ 0 h 136"/>
                <a:gd name="T36" fmla="*/ 26 w 43"/>
                <a:gd name="T37" fmla="*/ 4 h 136"/>
                <a:gd name="T38" fmla="*/ 35 w 43"/>
                <a:gd name="T39" fmla="*/ 13 h 136"/>
                <a:gd name="T40" fmla="*/ 41 w 43"/>
                <a:gd name="T41" fmla="*/ 25 h 136"/>
                <a:gd name="T42" fmla="*/ 43 w 43"/>
                <a:gd name="T43" fmla="*/ 37 h 136"/>
                <a:gd name="T44" fmla="*/ 41 w 43"/>
                <a:gd name="T45" fmla="*/ 50 h 136"/>
                <a:gd name="T46" fmla="*/ 33 w 43"/>
                <a:gd name="T47" fmla="*/ 60 h 136"/>
                <a:gd name="T48" fmla="*/ 22 w 43"/>
                <a:gd name="T49" fmla="*/ 65 h 136"/>
                <a:gd name="T50" fmla="*/ 9 w 43"/>
                <a:gd name="T51" fmla="*/ 65 h 136"/>
                <a:gd name="T52" fmla="*/ 10 w 43"/>
                <a:gd name="T53" fmla="*/ 135 h 136"/>
                <a:gd name="T54" fmla="*/ 10 w 43"/>
                <a:gd name="T55" fmla="*/ 136 h 136"/>
                <a:gd name="T56" fmla="*/ 9 w 43"/>
                <a:gd name="T57" fmla="*/ 136 h 136"/>
                <a:gd name="T58" fmla="*/ 8 w 43"/>
                <a:gd name="T59" fmla="*/ 136 h 136"/>
                <a:gd name="T60" fmla="*/ 7 w 43"/>
                <a:gd name="T61" fmla="*/ 136 h 136"/>
                <a:gd name="T62" fmla="*/ 7 w 43"/>
                <a:gd name="T63" fmla="*/ 135 h 136"/>
                <a:gd name="T64" fmla="*/ 0 w 43"/>
                <a:gd name="T65" fmla="*/ 7 h 136"/>
                <a:gd name="T66" fmla="*/ 0 w 43"/>
                <a:gd name="T67" fmla="*/ 5 h 136"/>
                <a:gd name="T68" fmla="*/ 1 w 43"/>
                <a:gd name="T69" fmla="*/ 4 h 136"/>
                <a:gd name="T70" fmla="*/ 1 w 43"/>
                <a:gd name="T71" fmla="*/ 4 h 136"/>
                <a:gd name="T72" fmla="*/ 1 w 43"/>
                <a:gd name="T73" fmla="*/ 1 h 136"/>
                <a:gd name="T74" fmla="*/ 3 w 43"/>
                <a:gd name="T75" fmla="*/ 0 h 136"/>
                <a:gd name="T76" fmla="*/ 14 w 43"/>
                <a:gd name="T7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3" h="136">
                  <a:moveTo>
                    <a:pt x="8" y="4"/>
                  </a:moveTo>
                  <a:lnTo>
                    <a:pt x="7" y="4"/>
                  </a:lnTo>
                  <a:lnTo>
                    <a:pt x="7" y="7"/>
                  </a:lnTo>
                  <a:lnTo>
                    <a:pt x="9" y="59"/>
                  </a:lnTo>
                  <a:lnTo>
                    <a:pt x="21" y="58"/>
                  </a:lnTo>
                  <a:lnTo>
                    <a:pt x="31" y="52"/>
                  </a:lnTo>
                  <a:lnTo>
                    <a:pt x="37" y="43"/>
                  </a:lnTo>
                  <a:lnTo>
                    <a:pt x="37" y="31"/>
                  </a:lnTo>
                  <a:lnTo>
                    <a:pt x="34" y="24"/>
                  </a:lnTo>
                  <a:lnTo>
                    <a:pt x="30" y="17"/>
                  </a:lnTo>
                  <a:lnTo>
                    <a:pt x="24" y="12"/>
                  </a:lnTo>
                  <a:lnTo>
                    <a:pt x="22" y="11"/>
                  </a:lnTo>
                  <a:lnTo>
                    <a:pt x="20" y="9"/>
                  </a:lnTo>
                  <a:lnTo>
                    <a:pt x="17" y="8"/>
                  </a:lnTo>
                  <a:lnTo>
                    <a:pt x="14" y="7"/>
                  </a:lnTo>
                  <a:lnTo>
                    <a:pt x="10" y="5"/>
                  </a:lnTo>
                  <a:lnTo>
                    <a:pt x="8" y="4"/>
                  </a:lnTo>
                  <a:close/>
                  <a:moveTo>
                    <a:pt x="14" y="0"/>
                  </a:moveTo>
                  <a:lnTo>
                    <a:pt x="26" y="4"/>
                  </a:lnTo>
                  <a:lnTo>
                    <a:pt x="35" y="13"/>
                  </a:lnTo>
                  <a:lnTo>
                    <a:pt x="41" y="25"/>
                  </a:lnTo>
                  <a:lnTo>
                    <a:pt x="43" y="37"/>
                  </a:lnTo>
                  <a:lnTo>
                    <a:pt x="41" y="50"/>
                  </a:lnTo>
                  <a:lnTo>
                    <a:pt x="33" y="60"/>
                  </a:lnTo>
                  <a:lnTo>
                    <a:pt x="22" y="65"/>
                  </a:lnTo>
                  <a:lnTo>
                    <a:pt x="9" y="65"/>
                  </a:lnTo>
                  <a:lnTo>
                    <a:pt x="10" y="135"/>
                  </a:lnTo>
                  <a:lnTo>
                    <a:pt x="10" y="136"/>
                  </a:lnTo>
                  <a:lnTo>
                    <a:pt x="9" y="136"/>
                  </a:lnTo>
                  <a:lnTo>
                    <a:pt x="8" y="136"/>
                  </a:lnTo>
                  <a:lnTo>
                    <a:pt x="7" y="136"/>
                  </a:lnTo>
                  <a:lnTo>
                    <a:pt x="7" y="135"/>
                  </a:lnTo>
                  <a:lnTo>
                    <a:pt x="0" y="7"/>
                  </a:lnTo>
                  <a:lnTo>
                    <a:pt x="0" y="5"/>
                  </a:lnTo>
                  <a:lnTo>
                    <a:pt x="1" y="4"/>
                  </a:lnTo>
                  <a:lnTo>
                    <a:pt x="1" y="4"/>
                  </a:lnTo>
                  <a:lnTo>
                    <a:pt x="1" y="1"/>
                  </a:lnTo>
                  <a:lnTo>
                    <a:pt x="3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5" name="Freeform 184"/>
            <p:cNvSpPr>
              <a:spLocks noEditPoints="1"/>
            </p:cNvSpPr>
            <p:nvPr/>
          </p:nvSpPr>
          <p:spPr bwMode="auto">
            <a:xfrm>
              <a:off x="7396163" y="5775325"/>
              <a:ext cx="71438" cy="207963"/>
            </a:xfrm>
            <a:custGeom>
              <a:avLst/>
              <a:gdLst>
                <a:gd name="T0" fmla="*/ 7 w 45"/>
                <a:gd name="T1" fmla="*/ 8 h 131"/>
                <a:gd name="T2" fmla="*/ 11 w 45"/>
                <a:gd name="T3" fmla="*/ 61 h 131"/>
                <a:gd name="T4" fmla="*/ 20 w 45"/>
                <a:gd name="T5" fmla="*/ 61 h 131"/>
                <a:gd name="T6" fmla="*/ 29 w 45"/>
                <a:gd name="T7" fmla="*/ 58 h 131"/>
                <a:gd name="T8" fmla="*/ 35 w 45"/>
                <a:gd name="T9" fmla="*/ 52 h 131"/>
                <a:gd name="T10" fmla="*/ 37 w 45"/>
                <a:gd name="T11" fmla="*/ 48 h 131"/>
                <a:gd name="T12" fmla="*/ 38 w 45"/>
                <a:gd name="T13" fmla="*/ 43 h 131"/>
                <a:gd name="T14" fmla="*/ 40 w 45"/>
                <a:gd name="T15" fmla="*/ 38 h 131"/>
                <a:gd name="T16" fmla="*/ 38 w 45"/>
                <a:gd name="T17" fmla="*/ 33 h 131"/>
                <a:gd name="T18" fmla="*/ 35 w 45"/>
                <a:gd name="T19" fmla="*/ 22 h 131"/>
                <a:gd name="T20" fmla="*/ 27 w 45"/>
                <a:gd name="T21" fmla="*/ 16 h 131"/>
                <a:gd name="T22" fmla="*/ 18 w 45"/>
                <a:gd name="T23" fmla="*/ 10 h 131"/>
                <a:gd name="T24" fmla="*/ 7 w 45"/>
                <a:gd name="T25" fmla="*/ 8 h 131"/>
                <a:gd name="T26" fmla="*/ 4 w 45"/>
                <a:gd name="T27" fmla="*/ 0 h 131"/>
                <a:gd name="T28" fmla="*/ 7 w 45"/>
                <a:gd name="T29" fmla="*/ 0 h 131"/>
                <a:gd name="T30" fmla="*/ 7 w 45"/>
                <a:gd name="T31" fmla="*/ 3 h 131"/>
                <a:gd name="T32" fmla="*/ 20 w 45"/>
                <a:gd name="T33" fmla="*/ 5 h 131"/>
                <a:gd name="T34" fmla="*/ 32 w 45"/>
                <a:gd name="T35" fmla="*/ 13 h 131"/>
                <a:gd name="T36" fmla="*/ 41 w 45"/>
                <a:gd name="T37" fmla="*/ 22 h 131"/>
                <a:gd name="T38" fmla="*/ 45 w 45"/>
                <a:gd name="T39" fmla="*/ 35 h 131"/>
                <a:gd name="T40" fmla="*/ 44 w 45"/>
                <a:gd name="T41" fmla="*/ 48 h 131"/>
                <a:gd name="T42" fmla="*/ 38 w 45"/>
                <a:gd name="T43" fmla="*/ 58 h 131"/>
                <a:gd name="T44" fmla="*/ 32 w 45"/>
                <a:gd name="T45" fmla="*/ 64 h 131"/>
                <a:gd name="T46" fmla="*/ 21 w 45"/>
                <a:gd name="T47" fmla="*/ 67 h 131"/>
                <a:gd name="T48" fmla="*/ 16 w 45"/>
                <a:gd name="T49" fmla="*/ 68 h 131"/>
                <a:gd name="T50" fmla="*/ 11 w 45"/>
                <a:gd name="T51" fmla="*/ 68 h 131"/>
                <a:gd name="T52" fmla="*/ 11 w 45"/>
                <a:gd name="T53" fmla="*/ 130 h 131"/>
                <a:gd name="T54" fmla="*/ 11 w 45"/>
                <a:gd name="T55" fmla="*/ 131 h 131"/>
                <a:gd name="T56" fmla="*/ 10 w 45"/>
                <a:gd name="T57" fmla="*/ 131 h 131"/>
                <a:gd name="T58" fmla="*/ 8 w 45"/>
                <a:gd name="T59" fmla="*/ 131 h 131"/>
                <a:gd name="T60" fmla="*/ 7 w 45"/>
                <a:gd name="T61" fmla="*/ 131 h 131"/>
                <a:gd name="T62" fmla="*/ 7 w 45"/>
                <a:gd name="T63" fmla="*/ 130 h 131"/>
                <a:gd name="T64" fmla="*/ 3 w 45"/>
                <a:gd name="T65" fmla="*/ 64 h 131"/>
                <a:gd name="T66" fmla="*/ 2 w 45"/>
                <a:gd name="T67" fmla="*/ 63 h 131"/>
                <a:gd name="T68" fmla="*/ 2 w 45"/>
                <a:gd name="T69" fmla="*/ 61 h 131"/>
                <a:gd name="T70" fmla="*/ 0 w 45"/>
                <a:gd name="T71" fmla="*/ 59 h 131"/>
                <a:gd name="T72" fmla="*/ 2 w 45"/>
                <a:gd name="T73" fmla="*/ 58 h 131"/>
                <a:gd name="T74" fmla="*/ 3 w 45"/>
                <a:gd name="T75" fmla="*/ 56 h 131"/>
                <a:gd name="T76" fmla="*/ 2 w 45"/>
                <a:gd name="T77" fmla="*/ 3 h 131"/>
                <a:gd name="T78" fmla="*/ 2 w 45"/>
                <a:gd name="T79" fmla="*/ 0 h 131"/>
                <a:gd name="T80" fmla="*/ 3 w 45"/>
                <a:gd name="T81" fmla="*/ 0 h 131"/>
                <a:gd name="T82" fmla="*/ 4 w 45"/>
                <a:gd name="T8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5" h="131">
                  <a:moveTo>
                    <a:pt x="7" y="8"/>
                  </a:moveTo>
                  <a:lnTo>
                    <a:pt x="11" y="61"/>
                  </a:lnTo>
                  <a:lnTo>
                    <a:pt x="20" y="61"/>
                  </a:lnTo>
                  <a:lnTo>
                    <a:pt x="29" y="58"/>
                  </a:lnTo>
                  <a:lnTo>
                    <a:pt x="35" y="52"/>
                  </a:lnTo>
                  <a:lnTo>
                    <a:pt x="37" y="48"/>
                  </a:lnTo>
                  <a:lnTo>
                    <a:pt x="38" y="43"/>
                  </a:lnTo>
                  <a:lnTo>
                    <a:pt x="40" y="38"/>
                  </a:lnTo>
                  <a:lnTo>
                    <a:pt x="38" y="33"/>
                  </a:lnTo>
                  <a:lnTo>
                    <a:pt x="35" y="22"/>
                  </a:lnTo>
                  <a:lnTo>
                    <a:pt x="27" y="16"/>
                  </a:lnTo>
                  <a:lnTo>
                    <a:pt x="18" y="10"/>
                  </a:lnTo>
                  <a:lnTo>
                    <a:pt x="7" y="8"/>
                  </a:lnTo>
                  <a:close/>
                  <a:moveTo>
                    <a:pt x="4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20" y="5"/>
                  </a:lnTo>
                  <a:lnTo>
                    <a:pt x="32" y="13"/>
                  </a:lnTo>
                  <a:lnTo>
                    <a:pt x="41" y="22"/>
                  </a:lnTo>
                  <a:lnTo>
                    <a:pt x="45" y="35"/>
                  </a:lnTo>
                  <a:lnTo>
                    <a:pt x="44" y="48"/>
                  </a:lnTo>
                  <a:lnTo>
                    <a:pt x="38" y="58"/>
                  </a:lnTo>
                  <a:lnTo>
                    <a:pt x="32" y="64"/>
                  </a:lnTo>
                  <a:lnTo>
                    <a:pt x="21" y="67"/>
                  </a:lnTo>
                  <a:lnTo>
                    <a:pt x="16" y="68"/>
                  </a:lnTo>
                  <a:lnTo>
                    <a:pt x="11" y="68"/>
                  </a:lnTo>
                  <a:lnTo>
                    <a:pt x="11" y="130"/>
                  </a:lnTo>
                  <a:lnTo>
                    <a:pt x="11" y="131"/>
                  </a:lnTo>
                  <a:lnTo>
                    <a:pt x="10" y="131"/>
                  </a:lnTo>
                  <a:lnTo>
                    <a:pt x="8" y="131"/>
                  </a:lnTo>
                  <a:lnTo>
                    <a:pt x="7" y="131"/>
                  </a:lnTo>
                  <a:lnTo>
                    <a:pt x="7" y="130"/>
                  </a:lnTo>
                  <a:lnTo>
                    <a:pt x="3" y="64"/>
                  </a:lnTo>
                  <a:lnTo>
                    <a:pt x="2" y="63"/>
                  </a:lnTo>
                  <a:lnTo>
                    <a:pt x="2" y="61"/>
                  </a:lnTo>
                  <a:lnTo>
                    <a:pt x="0" y="59"/>
                  </a:lnTo>
                  <a:lnTo>
                    <a:pt x="2" y="58"/>
                  </a:lnTo>
                  <a:lnTo>
                    <a:pt x="3" y="56"/>
                  </a:lnTo>
                  <a:lnTo>
                    <a:pt x="2" y="3"/>
                  </a:lnTo>
                  <a:lnTo>
                    <a:pt x="2" y="0"/>
                  </a:lnTo>
                  <a:lnTo>
                    <a:pt x="3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6" name="Freeform 185"/>
            <p:cNvSpPr>
              <a:spLocks/>
            </p:cNvSpPr>
            <p:nvPr/>
          </p:nvSpPr>
          <p:spPr bwMode="auto">
            <a:xfrm>
              <a:off x="7481888" y="5781675"/>
              <a:ext cx="79375" cy="96838"/>
            </a:xfrm>
            <a:custGeom>
              <a:avLst/>
              <a:gdLst>
                <a:gd name="T0" fmla="*/ 43 w 50"/>
                <a:gd name="T1" fmla="*/ 0 h 61"/>
                <a:gd name="T2" fmla="*/ 45 w 50"/>
                <a:gd name="T3" fmla="*/ 1 h 61"/>
                <a:gd name="T4" fmla="*/ 46 w 50"/>
                <a:gd name="T5" fmla="*/ 3 h 61"/>
                <a:gd name="T6" fmla="*/ 49 w 50"/>
                <a:gd name="T7" fmla="*/ 12 h 61"/>
                <a:gd name="T8" fmla="*/ 50 w 50"/>
                <a:gd name="T9" fmla="*/ 22 h 61"/>
                <a:gd name="T10" fmla="*/ 49 w 50"/>
                <a:gd name="T11" fmla="*/ 34 h 61"/>
                <a:gd name="T12" fmla="*/ 46 w 50"/>
                <a:gd name="T13" fmla="*/ 44 h 61"/>
                <a:gd name="T14" fmla="*/ 41 w 50"/>
                <a:gd name="T15" fmla="*/ 54 h 61"/>
                <a:gd name="T16" fmla="*/ 33 w 50"/>
                <a:gd name="T17" fmla="*/ 59 h 61"/>
                <a:gd name="T18" fmla="*/ 21 w 50"/>
                <a:gd name="T19" fmla="*/ 61 h 61"/>
                <a:gd name="T20" fmla="*/ 12 w 50"/>
                <a:gd name="T21" fmla="*/ 59 h 61"/>
                <a:gd name="T22" fmla="*/ 5 w 50"/>
                <a:gd name="T23" fmla="*/ 52 h 61"/>
                <a:gd name="T24" fmla="*/ 1 w 50"/>
                <a:gd name="T25" fmla="*/ 43 h 61"/>
                <a:gd name="T26" fmla="*/ 0 w 50"/>
                <a:gd name="T27" fmla="*/ 31 h 61"/>
                <a:gd name="T28" fmla="*/ 1 w 50"/>
                <a:gd name="T29" fmla="*/ 21 h 61"/>
                <a:gd name="T30" fmla="*/ 4 w 50"/>
                <a:gd name="T31" fmla="*/ 10 h 61"/>
                <a:gd name="T32" fmla="*/ 7 w 50"/>
                <a:gd name="T33" fmla="*/ 1 h 61"/>
                <a:gd name="T34" fmla="*/ 8 w 50"/>
                <a:gd name="T35" fmla="*/ 0 h 61"/>
                <a:gd name="T36" fmla="*/ 9 w 50"/>
                <a:gd name="T37" fmla="*/ 0 h 61"/>
                <a:gd name="T38" fmla="*/ 11 w 50"/>
                <a:gd name="T39" fmla="*/ 1 h 61"/>
                <a:gd name="T40" fmla="*/ 11 w 50"/>
                <a:gd name="T41" fmla="*/ 3 h 61"/>
                <a:gd name="T42" fmla="*/ 7 w 50"/>
                <a:gd name="T43" fmla="*/ 18 h 61"/>
                <a:gd name="T44" fmla="*/ 7 w 50"/>
                <a:gd name="T45" fmla="*/ 33 h 61"/>
                <a:gd name="T46" fmla="*/ 8 w 50"/>
                <a:gd name="T47" fmla="*/ 40 h 61"/>
                <a:gd name="T48" fmla="*/ 11 w 50"/>
                <a:gd name="T49" fmla="*/ 48 h 61"/>
                <a:gd name="T50" fmla="*/ 17 w 50"/>
                <a:gd name="T51" fmla="*/ 54 h 61"/>
                <a:gd name="T52" fmla="*/ 25 w 50"/>
                <a:gd name="T53" fmla="*/ 55 h 61"/>
                <a:gd name="T54" fmla="*/ 34 w 50"/>
                <a:gd name="T55" fmla="*/ 51 h 61"/>
                <a:gd name="T56" fmla="*/ 39 w 50"/>
                <a:gd name="T57" fmla="*/ 43 h 61"/>
                <a:gd name="T58" fmla="*/ 42 w 50"/>
                <a:gd name="T59" fmla="*/ 34 h 61"/>
                <a:gd name="T60" fmla="*/ 43 w 50"/>
                <a:gd name="T61" fmla="*/ 23 h 61"/>
                <a:gd name="T62" fmla="*/ 42 w 50"/>
                <a:gd name="T63" fmla="*/ 13 h 61"/>
                <a:gd name="T64" fmla="*/ 41 w 50"/>
                <a:gd name="T65" fmla="*/ 4 h 61"/>
                <a:gd name="T66" fmla="*/ 41 w 50"/>
                <a:gd name="T67" fmla="*/ 3 h 61"/>
                <a:gd name="T68" fmla="*/ 42 w 50"/>
                <a:gd name="T69" fmla="*/ 1 h 61"/>
                <a:gd name="T70" fmla="*/ 43 w 50"/>
                <a:gd name="T7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61">
                  <a:moveTo>
                    <a:pt x="43" y="0"/>
                  </a:moveTo>
                  <a:lnTo>
                    <a:pt x="45" y="1"/>
                  </a:lnTo>
                  <a:lnTo>
                    <a:pt x="46" y="3"/>
                  </a:lnTo>
                  <a:lnTo>
                    <a:pt x="49" y="12"/>
                  </a:lnTo>
                  <a:lnTo>
                    <a:pt x="50" y="22"/>
                  </a:lnTo>
                  <a:lnTo>
                    <a:pt x="49" y="34"/>
                  </a:lnTo>
                  <a:lnTo>
                    <a:pt x="46" y="44"/>
                  </a:lnTo>
                  <a:lnTo>
                    <a:pt x="41" y="54"/>
                  </a:lnTo>
                  <a:lnTo>
                    <a:pt x="33" y="59"/>
                  </a:lnTo>
                  <a:lnTo>
                    <a:pt x="21" y="61"/>
                  </a:lnTo>
                  <a:lnTo>
                    <a:pt x="12" y="59"/>
                  </a:lnTo>
                  <a:lnTo>
                    <a:pt x="5" y="52"/>
                  </a:lnTo>
                  <a:lnTo>
                    <a:pt x="1" y="43"/>
                  </a:lnTo>
                  <a:lnTo>
                    <a:pt x="0" y="31"/>
                  </a:lnTo>
                  <a:lnTo>
                    <a:pt x="1" y="21"/>
                  </a:lnTo>
                  <a:lnTo>
                    <a:pt x="4" y="10"/>
                  </a:lnTo>
                  <a:lnTo>
                    <a:pt x="7" y="1"/>
                  </a:lnTo>
                  <a:lnTo>
                    <a:pt x="8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1" y="3"/>
                  </a:lnTo>
                  <a:lnTo>
                    <a:pt x="7" y="18"/>
                  </a:lnTo>
                  <a:lnTo>
                    <a:pt x="7" y="33"/>
                  </a:lnTo>
                  <a:lnTo>
                    <a:pt x="8" y="40"/>
                  </a:lnTo>
                  <a:lnTo>
                    <a:pt x="11" y="48"/>
                  </a:lnTo>
                  <a:lnTo>
                    <a:pt x="17" y="54"/>
                  </a:lnTo>
                  <a:lnTo>
                    <a:pt x="25" y="55"/>
                  </a:lnTo>
                  <a:lnTo>
                    <a:pt x="34" y="51"/>
                  </a:lnTo>
                  <a:lnTo>
                    <a:pt x="39" y="43"/>
                  </a:lnTo>
                  <a:lnTo>
                    <a:pt x="42" y="34"/>
                  </a:lnTo>
                  <a:lnTo>
                    <a:pt x="43" y="23"/>
                  </a:lnTo>
                  <a:lnTo>
                    <a:pt x="42" y="13"/>
                  </a:lnTo>
                  <a:lnTo>
                    <a:pt x="41" y="4"/>
                  </a:lnTo>
                  <a:lnTo>
                    <a:pt x="41" y="3"/>
                  </a:lnTo>
                  <a:lnTo>
                    <a:pt x="42" y="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7" name="Freeform 186"/>
            <p:cNvSpPr>
              <a:spLocks/>
            </p:cNvSpPr>
            <p:nvPr/>
          </p:nvSpPr>
          <p:spPr bwMode="auto">
            <a:xfrm>
              <a:off x="7569200" y="5786438"/>
              <a:ext cx="73025" cy="104775"/>
            </a:xfrm>
            <a:custGeom>
              <a:avLst/>
              <a:gdLst>
                <a:gd name="T0" fmla="*/ 24 w 46"/>
                <a:gd name="T1" fmla="*/ 0 h 66"/>
                <a:gd name="T2" fmla="*/ 34 w 46"/>
                <a:gd name="T3" fmla="*/ 0 h 66"/>
                <a:gd name="T4" fmla="*/ 35 w 46"/>
                <a:gd name="T5" fmla="*/ 1 h 66"/>
                <a:gd name="T6" fmla="*/ 35 w 46"/>
                <a:gd name="T7" fmla="*/ 2 h 66"/>
                <a:gd name="T8" fmla="*/ 35 w 46"/>
                <a:gd name="T9" fmla="*/ 3 h 66"/>
                <a:gd name="T10" fmla="*/ 34 w 46"/>
                <a:gd name="T11" fmla="*/ 3 h 66"/>
                <a:gd name="T12" fmla="*/ 24 w 46"/>
                <a:gd name="T13" fmla="*/ 5 h 66"/>
                <a:gd name="T14" fmla="*/ 16 w 46"/>
                <a:gd name="T15" fmla="*/ 9 h 66"/>
                <a:gd name="T16" fmla="*/ 11 w 46"/>
                <a:gd name="T17" fmla="*/ 17 h 66"/>
                <a:gd name="T18" fmla="*/ 8 w 46"/>
                <a:gd name="T19" fmla="*/ 26 h 66"/>
                <a:gd name="T20" fmla="*/ 5 w 46"/>
                <a:gd name="T21" fmla="*/ 35 h 66"/>
                <a:gd name="T22" fmla="*/ 8 w 46"/>
                <a:gd name="T23" fmla="*/ 47 h 66"/>
                <a:gd name="T24" fmla="*/ 13 w 46"/>
                <a:gd name="T25" fmla="*/ 54 h 66"/>
                <a:gd name="T26" fmla="*/ 21 w 46"/>
                <a:gd name="T27" fmla="*/ 58 h 66"/>
                <a:gd name="T28" fmla="*/ 32 w 46"/>
                <a:gd name="T29" fmla="*/ 58 h 66"/>
                <a:gd name="T30" fmla="*/ 41 w 46"/>
                <a:gd name="T31" fmla="*/ 53 h 66"/>
                <a:gd name="T32" fmla="*/ 43 w 46"/>
                <a:gd name="T33" fmla="*/ 52 h 66"/>
                <a:gd name="T34" fmla="*/ 45 w 46"/>
                <a:gd name="T35" fmla="*/ 53 h 66"/>
                <a:gd name="T36" fmla="*/ 46 w 46"/>
                <a:gd name="T37" fmla="*/ 54 h 66"/>
                <a:gd name="T38" fmla="*/ 45 w 46"/>
                <a:gd name="T39" fmla="*/ 57 h 66"/>
                <a:gd name="T40" fmla="*/ 35 w 46"/>
                <a:gd name="T41" fmla="*/ 64 h 66"/>
                <a:gd name="T42" fmla="*/ 24 w 46"/>
                <a:gd name="T43" fmla="*/ 66 h 66"/>
                <a:gd name="T44" fmla="*/ 13 w 46"/>
                <a:gd name="T45" fmla="*/ 62 h 66"/>
                <a:gd name="T46" fmla="*/ 4 w 46"/>
                <a:gd name="T47" fmla="*/ 54 h 66"/>
                <a:gd name="T48" fmla="*/ 0 w 46"/>
                <a:gd name="T49" fmla="*/ 44 h 66"/>
                <a:gd name="T50" fmla="*/ 0 w 46"/>
                <a:gd name="T51" fmla="*/ 34 h 66"/>
                <a:gd name="T52" fmla="*/ 1 w 46"/>
                <a:gd name="T53" fmla="*/ 22 h 66"/>
                <a:gd name="T54" fmla="*/ 7 w 46"/>
                <a:gd name="T55" fmla="*/ 11 h 66"/>
                <a:gd name="T56" fmla="*/ 15 w 46"/>
                <a:gd name="T57" fmla="*/ 3 h 66"/>
                <a:gd name="T58" fmla="*/ 24 w 46"/>
                <a:gd name="T5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66">
                  <a:moveTo>
                    <a:pt x="24" y="0"/>
                  </a:moveTo>
                  <a:lnTo>
                    <a:pt x="34" y="0"/>
                  </a:lnTo>
                  <a:lnTo>
                    <a:pt x="35" y="1"/>
                  </a:lnTo>
                  <a:lnTo>
                    <a:pt x="35" y="2"/>
                  </a:lnTo>
                  <a:lnTo>
                    <a:pt x="35" y="3"/>
                  </a:lnTo>
                  <a:lnTo>
                    <a:pt x="34" y="3"/>
                  </a:lnTo>
                  <a:lnTo>
                    <a:pt x="24" y="5"/>
                  </a:lnTo>
                  <a:lnTo>
                    <a:pt x="16" y="9"/>
                  </a:lnTo>
                  <a:lnTo>
                    <a:pt x="11" y="17"/>
                  </a:lnTo>
                  <a:lnTo>
                    <a:pt x="8" y="26"/>
                  </a:lnTo>
                  <a:lnTo>
                    <a:pt x="5" y="35"/>
                  </a:lnTo>
                  <a:lnTo>
                    <a:pt x="8" y="47"/>
                  </a:lnTo>
                  <a:lnTo>
                    <a:pt x="13" y="54"/>
                  </a:lnTo>
                  <a:lnTo>
                    <a:pt x="21" y="58"/>
                  </a:lnTo>
                  <a:lnTo>
                    <a:pt x="32" y="58"/>
                  </a:lnTo>
                  <a:lnTo>
                    <a:pt x="41" y="53"/>
                  </a:lnTo>
                  <a:lnTo>
                    <a:pt x="43" y="52"/>
                  </a:lnTo>
                  <a:lnTo>
                    <a:pt x="45" y="53"/>
                  </a:lnTo>
                  <a:lnTo>
                    <a:pt x="46" y="54"/>
                  </a:lnTo>
                  <a:lnTo>
                    <a:pt x="45" y="57"/>
                  </a:lnTo>
                  <a:lnTo>
                    <a:pt x="35" y="64"/>
                  </a:lnTo>
                  <a:lnTo>
                    <a:pt x="24" y="66"/>
                  </a:lnTo>
                  <a:lnTo>
                    <a:pt x="13" y="62"/>
                  </a:lnTo>
                  <a:lnTo>
                    <a:pt x="4" y="54"/>
                  </a:lnTo>
                  <a:lnTo>
                    <a:pt x="0" y="44"/>
                  </a:lnTo>
                  <a:lnTo>
                    <a:pt x="0" y="34"/>
                  </a:lnTo>
                  <a:lnTo>
                    <a:pt x="1" y="22"/>
                  </a:lnTo>
                  <a:lnTo>
                    <a:pt x="7" y="11"/>
                  </a:lnTo>
                  <a:lnTo>
                    <a:pt x="15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8" name="Freeform 187"/>
            <p:cNvSpPr>
              <a:spLocks/>
            </p:cNvSpPr>
            <p:nvPr/>
          </p:nvSpPr>
          <p:spPr bwMode="auto">
            <a:xfrm>
              <a:off x="7650163" y="5783263"/>
              <a:ext cx="84138" cy="104775"/>
            </a:xfrm>
            <a:custGeom>
              <a:avLst/>
              <a:gdLst>
                <a:gd name="T0" fmla="*/ 26 w 53"/>
                <a:gd name="T1" fmla="*/ 0 h 66"/>
                <a:gd name="T2" fmla="*/ 34 w 53"/>
                <a:gd name="T3" fmla="*/ 4 h 66"/>
                <a:gd name="T4" fmla="*/ 36 w 53"/>
                <a:gd name="T5" fmla="*/ 5 h 66"/>
                <a:gd name="T6" fmla="*/ 34 w 53"/>
                <a:gd name="T7" fmla="*/ 7 h 66"/>
                <a:gd name="T8" fmla="*/ 33 w 53"/>
                <a:gd name="T9" fmla="*/ 7 h 66"/>
                <a:gd name="T10" fmla="*/ 22 w 53"/>
                <a:gd name="T11" fmla="*/ 4 h 66"/>
                <a:gd name="T12" fmla="*/ 16 w 53"/>
                <a:gd name="T13" fmla="*/ 8 h 66"/>
                <a:gd name="T14" fmla="*/ 11 w 53"/>
                <a:gd name="T15" fmla="*/ 16 h 66"/>
                <a:gd name="T16" fmla="*/ 8 w 53"/>
                <a:gd name="T17" fmla="*/ 26 h 66"/>
                <a:gd name="T18" fmla="*/ 7 w 53"/>
                <a:gd name="T19" fmla="*/ 36 h 66"/>
                <a:gd name="T20" fmla="*/ 8 w 53"/>
                <a:gd name="T21" fmla="*/ 45 h 66"/>
                <a:gd name="T22" fmla="*/ 15 w 53"/>
                <a:gd name="T23" fmla="*/ 54 h 66"/>
                <a:gd name="T24" fmla="*/ 24 w 53"/>
                <a:gd name="T25" fmla="*/ 59 h 66"/>
                <a:gd name="T26" fmla="*/ 34 w 53"/>
                <a:gd name="T27" fmla="*/ 58 h 66"/>
                <a:gd name="T28" fmla="*/ 39 w 53"/>
                <a:gd name="T29" fmla="*/ 55 h 66"/>
                <a:gd name="T30" fmla="*/ 43 w 53"/>
                <a:gd name="T31" fmla="*/ 51 h 66"/>
                <a:gd name="T32" fmla="*/ 49 w 53"/>
                <a:gd name="T33" fmla="*/ 47 h 66"/>
                <a:gd name="T34" fmla="*/ 50 w 53"/>
                <a:gd name="T35" fmla="*/ 47 h 66"/>
                <a:gd name="T36" fmla="*/ 51 w 53"/>
                <a:gd name="T37" fmla="*/ 49 h 66"/>
                <a:gd name="T38" fmla="*/ 53 w 53"/>
                <a:gd name="T39" fmla="*/ 50 h 66"/>
                <a:gd name="T40" fmla="*/ 51 w 53"/>
                <a:gd name="T41" fmla="*/ 51 h 66"/>
                <a:gd name="T42" fmla="*/ 43 w 53"/>
                <a:gd name="T43" fmla="*/ 60 h 66"/>
                <a:gd name="T44" fmla="*/ 33 w 53"/>
                <a:gd name="T45" fmla="*/ 64 h 66"/>
                <a:gd name="T46" fmla="*/ 22 w 53"/>
                <a:gd name="T47" fmla="*/ 66 h 66"/>
                <a:gd name="T48" fmla="*/ 13 w 53"/>
                <a:gd name="T49" fmla="*/ 62 h 66"/>
                <a:gd name="T50" fmla="*/ 5 w 53"/>
                <a:gd name="T51" fmla="*/ 54 h 66"/>
                <a:gd name="T52" fmla="*/ 2 w 53"/>
                <a:gd name="T53" fmla="*/ 41 h 66"/>
                <a:gd name="T54" fmla="*/ 0 w 53"/>
                <a:gd name="T55" fmla="*/ 29 h 66"/>
                <a:gd name="T56" fmla="*/ 3 w 53"/>
                <a:gd name="T57" fmla="*/ 16 h 66"/>
                <a:gd name="T58" fmla="*/ 11 w 53"/>
                <a:gd name="T59" fmla="*/ 5 h 66"/>
                <a:gd name="T60" fmla="*/ 19 w 53"/>
                <a:gd name="T61" fmla="*/ 0 h 66"/>
                <a:gd name="T62" fmla="*/ 26 w 53"/>
                <a:gd name="T6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3" h="66">
                  <a:moveTo>
                    <a:pt x="26" y="0"/>
                  </a:moveTo>
                  <a:lnTo>
                    <a:pt x="34" y="4"/>
                  </a:lnTo>
                  <a:lnTo>
                    <a:pt x="36" y="5"/>
                  </a:lnTo>
                  <a:lnTo>
                    <a:pt x="34" y="7"/>
                  </a:lnTo>
                  <a:lnTo>
                    <a:pt x="33" y="7"/>
                  </a:lnTo>
                  <a:lnTo>
                    <a:pt x="22" y="4"/>
                  </a:lnTo>
                  <a:lnTo>
                    <a:pt x="16" y="8"/>
                  </a:lnTo>
                  <a:lnTo>
                    <a:pt x="11" y="16"/>
                  </a:lnTo>
                  <a:lnTo>
                    <a:pt x="8" y="26"/>
                  </a:lnTo>
                  <a:lnTo>
                    <a:pt x="7" y="36"/>
                  </a:lnTo>
                  <a:lnTo>
                    <a:pt x="8" y="45"/>
                  </a:lnTo>
                  <a:lnTo>
                    <a:pt x="15" y="54"/>
                  </a:lnTo>
                  <a:lnTo>
                    <a:pt x="24" y="59"/>
                  </a:lnTo>
                  <a:lnTo>
                    <a:pt x="34" y="58"/>
                  </a:lnTo>
                  <a:lnTo>
                    <a:pt x="39" y="55"/>
                  </a:lnTo>
                  <a:lnTo>
                    <a:pt x="43" y="51"/>
                  </a:lnTo>
                  <a:lnTo>
                    <a:pt x="49" y="47"/>
                  </a:lnTo>
                  <a:lnTo>
                    <a:pt x="50" y="47"/>
                  </a:lnTo>
                  <a:lnTo>
                    <a:pt x="51" y="49"/>
                  </a:lnTo>
                  <a:lnTo>
                    <a:pt x="53" y="50"/>
                  </a:lnTo>
                  <a:lnTo>
                    <a:pt x="51" y="51"/>
                  </a:lnTo>
                  <a:lnTo>
                    <a:pt x="43" y="60"/>
                  </a:lnTo>
                  <a:lnTo>
                    <a:pt x="33" y="64"/>
                  </a:lnTo>
                  <a:lnTo>
                    <a:pt x="22" y="66"/>
                  </a:lnTo>
                  <a:lnTo>
                    <a:pt x="13" y="62"/>
                  </a:lnTo>
                  <a:lnTo>
                    <a:pt x="5" y="54"/>
                  </a:lnTo>
                  <a:lnTo>
                    <a:pt x="2" y="41"/>
                  </a:lnTo>
                  <a:lnTo>
                    <a:pt x="0" y="29"/>
                  </a:lnTo>
                  <a:lnTo>
                    <a:pt x="3" y="16"/>
                  </a:lnTo>
                  <a:lnTo>
                    <a:pt x="11" y="5"/>
                  </a:lnTo>
                  <a:lnTo>
                    <a:pt x="19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188"/>
            <p:cNvSpPr>
              <a:spLocks/>
            </p:cNvSpPr>
            <p:nvPr/>
          </p:nvSpPr>
          <p:spPr bwMode="auto">
            <a:xfrm>
              <a:off x="7756525" y="5783263"/>
              <a:ext cx="12700" cy="107950"/>
            </a:xfrm>
            <a:custGeom>
              <a:avLst/>
              <a:gdLst>
                <a:gd name="T0" fmla="*/ 5 w 8"/>
                <a:gd name="T1" fmla="*/ 0 h 68"/>
                <a:gd name="T2" fmla="*/ 7 w 8"/>
                <a:gd name="T3" fmla="*/ 2 h 68"/>
                <a:gd name="T4" fmla="*/ 8 w 8"/>
                <a:gd name="T5" fmla="*/ 3 h 68"/>
                <a:gd name="T6" fmla="*/ 7 w 8"/>
                <a:gd name="T7" fmla="*/ 54 h 68"/>
                <a:gd name="T8" fmla="*/ 8 w 8"/>
                <a:gd name="T9" fmla="*/ 55 h 68"/>
                <a:gd name="T10" fmla="*/ 8 w 8"/>
                <a:gd name="T11" fmla="*/ 56 h 68"/>
                <a:gd name="T12" fmla="*/ 7 w 8"/>
                <a:gd name="T13" fmla="*/ 66 h 68"/>
                <a:gd name="T14" fmla="*/ 5 w 8"/>
                <a:gd name="T15" fmla="*/ 67 h 68"/>
                <a:gd name="T16" fmla="*/ 4 w 8"/>
                <a:gd name="T17" fmla="*/ 68 h 68"/>
                <a:gd name="T18" fmla="*/ 3 w 8"/>
                <a:gd name="T19" fmla="*/ 68 h 68"/>
                <a:gd name="T20" fmla="*/ 1 w 8"/>
                <a:gd name="T21" fmla="*/ 67 h 68"/>
                <a:gd name="T22" fmla="*/ 0 w 8"/>
                <a:gd name="T23" fmla="*/ 64 h 68"/>
                <a:gd name="T24" fmla="*/ 0 w 8"/>
                <a:gd name="T25" fmla="*/ 34 h 68"/>
                <a:gd name="T26" fmla="*/ 3 w 8"/>
                <a:gd name="T27" fmla="*/ 3 h 68"/>
                <a:gd name="T28" fmla="*/ 3 w 8"/>
                <a:gd name="T29" fmla="*/ 2 h 68"/>
                <a:gd name="T30" fmla="*/ 4 w 8"/>
                <a:gd name="T31" fmla="*/ 0 h 68"/>
                <a:gd name="T32" fmla="*/ 5 w 8"/>
                <a:gd name="T33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" h="68">
                  <a:moveTo>
                    <a:pt x="5" y="0"/>
                  </a:moveTo>
                  <a:lnTo>
                    <a:pt x="7" y="2"/>
                  </a:lnTo>
                  <a:lnTo>
                    <a:pt x="8" y="3"/>
                  </a:lnTo>
                  <a:lnTo>
                    <a:pt x="7" y="54"/>
                  </a:lnTo>
                  <a:lnTo>
                    <a:pt x="8" y="55"/>
                  </a:lnTo>
                  <a:lnTo>
                    <a:pt x="8" y="56"/>
                  </a:lnTo>
                  <a:lnTo>
                    <a:pt x="7" y="66"/>
                  </a:lnTo>
                  <a:lnTo>
                    <a:pt x="5" y="67"/>
                  </a:lnTo>
                  <a:lnTo>
                    <a:pt x="4" y="68"/>
                  </a:lnTo>
                  <a:lnTo>
                    <a:pt x="3" y="68"/>
                  </a:lnTo>
                  <a:lnTo>
                    <a:pt x="1" y="67"/>
                  </a:lnTo>
                  <a:lnTo>
                    <a:pt x="0" y="64"/>
                  </a:lnTo>
                  <a:lnTo>
                    <a:pt x="0" y="34"/>
                  </a:lnTo>
                  <a:lnTo>
                    <a:pt x="3" y="3"/>
                  </a:lnTo>
                  <a:lnTo>
                    <a:pt x="3" y="2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0" name="Freeform 189"/>
            <p:cNvSpPr>
              <a:spLocks/>
            </p:cNvSpPr>
            <p:nvPr/>
          </p:nvSpPr>
          <p:spPr bwMode="auto">
            <a:xfrm>
              <a:off x="7789863" y="5783263"/>
              <a:ext cx="69850" cy="114300"/>
            </a:xfrm>
            <a:custGeom>
              <a:avLst/>
              <a:gdLst>
                <a:gd name="T0" fmla="*/ 3 w 44"/>
                <a:gd name="T1" fmla="*/ 0 h 72"/>
                <a:gd name="T2" fmla="*/ 4 w 44"/>
                <a:gd name="T3" fmla="*/ 2 h 72"/>
                <a:gd name="T4" fmla="*/ 5 w 44"/>
                <a:gd name="T5" fmla="*/ 3 h 72"/>
                <a:gd name="T6" fmla="*/ 5 w 44"/>
                <a:gd name="T7" fmla="*/ 16 h 72"/>
                <a:gd name="T8" fmla="*/ 12 w 44"/>
                <a:gd name="T9" fmla="*/ 8 h 72"/>
                <a:gd name="T10" fmla="*/ 20 w 44"/>
                <a:gd name="T11" fmla="*/ 3 h 72"/>
                <a:gd name="T12" fmla="*/ 29 w 44"/>
                <a:gd name="T13" fmla="*/ 2 h 72"/>
                <a:gd name="T14" fmla="*/ 37 w 44"/>
                <a:gd name="T15" fmla="*/ 7 h 72"/>
                <a:gd name="T16" fmla="*/ 40 w 44"/>
                <a:gd name="T17" fmla="*/ 13 h 72"/>
                <a:gd name="T18" fmla="*/ 42 w 44"/>
                <a:gd name="T19" fmla="*/ 21 h 72"/>
                <a:gd name="T20" fmla="*/ 42 w 44"/>
                <a:gd name="T21" fmla="*/ 28 h 72"/>
                <a:gd name="T22" fmla="*/ 44 w 44"/>
                <a:gd name="T23" fmla="*/ 68 h 72"/>
                <a:gd name="T24" fmla="*/ 43 w 44"/>
                <a:gd name="T25" fmla="*/ 70 h 72"/>
                <a:gd name="T26" fmla="*/ 42 w 44"/>
                <a:gd name="T27" fmla="*/ 71 h 72"/>
                <a:gd name="T28" fmla="*/ 40 w 44"/>
                <a:gd name="T29" fmla="*/ 71 h 72"/>
                <a:gd name="T30" fmla="*/ 39 w 44"/>
                <a:gd name="T31" fmla="*/ 71 h 72"/>
                <a:gd name="T32" fmla="*/ 38 w 44"/>
                <a:gd name="T33" fmla="*/ 70 h 72"/>
                <a:gd name="T34" fmla="*/ 37 w 44"/>
                <a:gd name="T35" fmla="*/ 66 h 72"/>
                <a:gd name="T36" fmla="*/ 38 w 44"/>
                <a:gd name="T37" fmla="*/ 63 h 72"/>
                <a:gd name="T38" fmla="*/ 35 w 44"/>
                <a:gd name="T39" fmla="*/ 33 h 72"/>
                <a:gd name="T40" fmla="*/ 35 w 44"/>
                <a:gd name="T41" fmla="*/ 28 h 72"/>
                <a:gd name="T42" fmla="*/ 35 w 44"/>
                <a:gd name="T43" fmla="*/ 24 h 72"/>
                <a:gd name="T44" fmla="*/ 35 w 44"/>
                <a:gd name="T45" fmla="*/ 19 h 72"/>
                <a:gd name="T46" fmla="*/ 34 w 44"/>
                <a:gd name="T47" fmla="*/ 15 h 72"/>
                <a:gd name="T48" fmla="*/ 29 w 44"/>
                <a:gd name="T49" fmla="*/ 8 h 72"/>
                <a:gd name="T50" fmla="*/ 23 w 44"/>
                <a:gd name="T51" fmla="*/ 7 h 72"/>
                <a:gd name="T52" fmla="*/ 18 w 44"/>
                <a:gd name="T53" fmla="*/ 9 h 72"/>
                <a:gd name="T54" fmla="*/ 13 w 44"/>
                <a:gd name="T55" fmla="*/ 13 h 72"/>
                <a:gd name="T56" fmla="*/ 9 w 44"/>
                <a:gd name="T57" fmla="*/ 19 h 72"/>
                <a:gd name="T58" fmla="*/ 6 w 44"/>
                <a:gd name="T59" fmla="*/ 22 h 72"/>
                <a:gd name="T60" fmla="*/ 5 w 44"/>
                <a:gd name="T61" fmla="*/ 24 h 72"/>
                <a:gd name="T62" fmla="*/ 6 w 44"/>
                <a:gd name="T63" fmla="*/ 59 h 72"/>
                <a:gd name="T64" fmla="*/ 6 w 44"/>
                <a:gd name="T65" fmla="*/ 59 h 72"/>
                <a:gd name="T66" fmla="*/ 6 w 44"/>
                <a:gd name="T67" fmla="*/ 62 h 72"/>
                <a:gd name="T68" fmla="*/ 6 w 44"/>
                <a:gd name="T69" fmla="*/ 68 h 72"/>
                <a:gd name="T70" fmla="*/ 5 w 44"/>
                <a:gd name="T71" fmla="*/ 71 h 72"/>
                <a:gd name="T72" fmla="*/ 4 w 44"/>
                <a:gd name="T73" fmla="*/ 72 h 72"/>
                <a:gd name="T74" fmla="*/ 1 w 44"/>
                <a:gd name="T75" fmla="*/ 72 h 72"/>
                <a:gd name="T76" fmla="*/ 0 w 44"/>
                <a:gd name="T77" fmla="*/ 71 h 72"/>
                <a:gd name="T78" fmla="*/ 0 w 44"/>
                <a:gd name="T79" fmla="*/ 68 h 72"/>
                <a:gd name="T80" fmla="*/ 0 w 44"/>
                <a:gd name="T81" fmla="*/ 3 h 72"/>
                <a:gd name="T82" fmla="*/ 1 w 44"/>
                <a:gd name="T83" fmla="*/ 2 h 72"/>
                <a:gd name="T84" fmla="*/ 3 w 44"/>
                <a:gd name="T8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4" h="72">
                  <a:moveTo>
                    <a:pt x="3" y="0"/>
                  </a:moveTo>
                  <a:lnTo>
                    <a:pt x="4" y="2"/>
                  </a:lnTo>
                  <a:lnTo>
                    <a:pt x="5" y="3"/>
                  </a:lnTo>
                  <a:lnTo>
                    <a:pt x="5" y="16"/>
                  </a:lnTo>
                  <a:lnTo>
                    <a:pt x="12" y="8"/>
                  </a:lnTo>
                  <a:lnTo>
                    <a:pt x="20" y="3"/>
                  </a:lnTo>
                  <a:lnTo>
                    <a:pt x="29" y="2"/>
                  </a:lnTo>
                  <a:lnTo>
                    <a:pt x="37" y="7"/>
                  </a:lnTo>
                  <a:lnTo>
                    <a:pt x="40" y="13"/>
                  </a:lnTo>
                  <a:lnTo>
                    <a:pt x="42" y="21"/>
                  </a:lnTo>
                  <a:lnTo>
                    <a:pt x="42" y="28"/>
                  </a:lnTo>
                  <a:lnTo>
                    <a:pt x="44" y="68"/>
                  </a:lnTo>
                  <a:lnTo>
                    <a:pt x="43" y="70"/>
                  </a:lnTo>
                  <a:lnTo>
                    <a:pt x="42" y="71"/>
                  </a:lnTo>
                  <a:lnTo>
                    <a:pt x="40" y="71"/>
                  </a:lnTo>
                  <a:lnTo>
                    <a:pt x="39" y="71"/>
                  </a:lnTo>
                  <a:lnTo>
                    <a:pt x="38" y="70"/>
                  </a:lnTo>
                  <a:lnTo>
                    <a:pt x="37" y="66"/>
                  </a:lnTo>
                  <a:lnTo>
                    <a:pt x="38" y="63"/>
                  </a:lnTo>
                  <a:lnTo>
                    <a:pt x="35" y="33"/>
                  </a:lnTo>
                  <a:lnTo>
                    <a:pt x="35" y="28"/>
                  </a:lnTo>
                  <a:lnTo>
                    <a:pt x="35" y="24"/>
                  </a:lnTo>
                  <a:lnTo>
                    <a:pt x="35" y="19"/>
                  </a:lnTo>
                  <a:lnTo>
                    <a:pt x="34" y="15"/>
                  </a:lnTo>
                  <a:lnTo>
                    <a:pt x="29" y="8"/>
                  </a:lnTo>
                  <a:lnTo>
                    <a:pt x="23" y="7"/>
                  </a:lnTo>
                  <a:lnTo>
                    <a:pt x="18" y="9"/>
                  </a:lnTo>
                  <a:lnTo>
                    <a:pt x="13" y="13"/>
                  </a:lnTo>
                  <a:lnTo>
                    <a:pt x="9" y="19"/>
                  </a:lnTo>
                  <a:lnTo>
                    <a:pt x="6" y="22"/>
                  </a:lnTo>
                  <a:lnTo>
                    <a:pt x="5" y="24"/>
                  </a:lnTo>
                  <a:lnTo>
                    <a:pt x="6" y="59"/>
                  </a:lnTo>
                  <a:lnTo>
                    <a:pt x="6" y="59"/>
                  </a:lnTo>
                  <a:lnTo>
                    <a:pt x="6" y="62"/>
                  </a:lnTo>
                  <a:lnTo>
                    <a:pt x="6" y="68"/>
                  </a:lnTo>
                  <a:lnTo>
                    <a:pt x="5" y="71"/>
                  </a:lnTo>
                  <a:lnTo>
                    <a:pt x="4" y="72"/>
                  </a:lnTo>
                  <a:lnTo>
                    <a:pt x="1" y="72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0" y="3"/>
                  </a:lnTo>
                  <a:lnTo>
                    <a:pt x="1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1" name="Freeform 190"/>
            <p:cNvSpPr>
              <a:spLocks noEditPoints="1"/>
            </p:cNvSpPr>
            <p:nvPr/>
          </p:nvSpPr>
          <p:spPr bwMode="auto">
            <a:xfrm>
              <a:off x="7881938" y="5786438"/>
              <a:ext cx="74613" cy="115888"/>
            </a:xfrm>
            <a:custGeom>
              <a:avLst/>
              <a:gdLst>
                <a:gd name="T0" fmla="*/ 14 w 47"/>
                <a:gd name="T1" fmla="*/ 9 h 73"/>
                <a:gd name="T2" fmla="*/ 10 w 47"/>
                <a:gd name="T3" fmla="*/ 18 h 73"/>
                <a:gd name="T4" fmla="*/ 7 w 47"/>
                <a:gd name="T5" fmla="*/ 28 h 73"/>
                <a:gd name="T6" fmla="*/ 6 w 47"/>
                <a:gd name="T7" fmla="*/ 35 h 73"/>
                <a:gd name="T8" fmla="*/ 6 w 47"/>
                <a:gd name="T9" fmla="*/ 43 h 73"/>
                <a:gd name="T10" fmla="*/ 6 w 47"/>
                <a:gd name="T11" fmla="*/ 51 h 73"/>
                <a:gd name="T12" fmla="*/ 9 w 47"/>
                <a:gd name="T13" fmla="*/ 58 h 73"/>
                <a:gd name="T14" fmla="*/ 13 w 47"/>
                <a:gd name="T15" fmla="*/ 64 h 73"/>
                <a:gd name="T16" fmla="*/ 19 w 47"/>
                <a:gd name="T17" fmla="*/ 66 h 73"/>
                <a:gd name="T18" fmla="*/ 27 w 47"/>
                <a:gd name="T19" fmla="*/ 64 h 73"/>
                <a:gd name="T20" fmla="*/ 35 w 47"/>
                <a:gd name="T21" fmla="*/ 57 h 73"/>
                <a:gd name="T22" fmla="*/ 40 w 47"/>
                <a:gd name="T23" fmla="*/ 48 h 73"/>
                <a:gd name="T24" fmla="*/ 40 w 47"/>
                <a:gd name="T25" fmla="*/ 37 h 73"/>
                <a:gd name="T26" fmla="*/ 37 w 47"/>
                <a:gd name="T27" fmla="*/ 28 h 73"/>
                <a:gd name="T28" fmla="*/ 32 w 47"/>
                <a:gd name="T29" fmla="*/ 19 h 73"/>
                <a:gd name="T30" fmla="*/ 24 w 47"/>
                <a:gd name="T31" fmla="*/ 13 h 73"/>
                <a:gd name="T32" fmla="*/ 15 w 47"/>
                <a:gd name="T33" fmla="*/ 10 h 73"/>
                <a:gd name="T34" fmla="*/ 14 w 47"/>
                <a:gd name="T35" fmla="*/ 9 h 73"/>
                <a:gd name="T36" fmla="*/ 19 w 47"/>
                <a:gd name="T37" fmla="*/ 0 h 73"/>
                <a:gd name="T38" fmla="*/ 26 w 47"/>
                <a:gd name="T39" fmla="*/ 2 h 73"/>
                <a:gd name="T40" fmla="*/ 26 w 47"/>
                <a:gd name="T41" fmla="*/ 3 h 73"/>
                <a:gd name="T42" fmla="*/ 26 w 47"/>
                <a:gd name="T43" fmla="*/ 3 h 73"/>
                <a:gd name="T44" fmla="*/ 26 w 47"/>
                <a:gd name="T45" fmla="*/ 5 h 73"/>
                <a:gd name="T46" fmla="*/ 36 w 47"/>
                <a:gd name="T47" fmla="*/ 11 h 73"/>
                <a:gd name="T48" fmla="*/ 43 w 47"/>
                <a:gd name="T49" fmla="*/ 23 h 73"/>
                <a:gd name="T50" fmla="*/ 47 w 47"/>
                <a:gd name="T51" fmla="*/ 36 h 73"/>
                <a:gd name="T52" fmla="*/ 45 w 47"/>
                <a:gd name="T53" fmla="*/ 45 h 73"/>
                <a:gd name="T54" fmla="*/ 43 w 47"/>
                <a:gd name="T55" fmla="*/ 56 h 73"/>
                <a:gd name="T56" fmla="*/ 37 w 47"/>
                <a:gd name="T57" fmla="*/ 65 h 73"/>
                <a:gd name="T58" fmla="*/ 30 w 47"/>
                <a:gd name="T59" fmla="*/ 72 h 73"/>
                <a:gd name="T60" fmla="*/ 20 w 47"/>
                <a:gd name="T61" fmla="*/ 73 h 73"/>
                <a:gd name="T62" fmla="*/ 11 w 47"/>
                <a:gd name="T63" fmla="*/ 72 h 73"/>
                <a:gd name="T64" fmla="*/ 5 w 47"/>
                <a:gd name="T65" fmla="*/ 65 h 73"/>
                <a:gd name="T66" fmla="*/ 1 w 47"/>
                <a:gd name="T67" fmla="*/ 57 h 73"/>
                <a:gd name="T68" fmla="*/ 0 w 47"/>
                <a:gd name="T69" fmla="*/ 48 h 73"/>
                <a:gd name="T70" fmla="*/ 0 w 47"/>
                <a:gd name="T71" fmla="*/ 39 h 73"/>
                <a:gd name="T72" fmla="*/ 1 w 47"/>
                <a:gd name="T73" fmla="*/ 30 h 73"/>
                <a:gd name="T74" fmla="*/ 2 w 47"/>
                <a:gd name="T75" fmla="*/ 24 h 73"/>
                <a:gd name="T76" fmla="*/ 5 w 47"/>
                <a:gd name="T77" fmla="*/ 17 h 73"/>
                <a:gd name="T78" fmla="*/ 9 w 47"/>
                <a:gd name="T79" fmla="*/ 9 h 73"/>
                <a:gd name="T80" fmla="*/ 13 w 47"/>
                <a:gd name="T81" fmla="*/ 2 h 73"/>
                <a:gd name="T82" fmla="*/ 19 w 47"/>
                <a:gd name="T8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" h="73">
                  <a:moveTo>
                    <a:pt x="14" y="9"/>
                  </a:moveTo>
                  <a:lnTo>
                    <a:pt x="10" y="18"/>
                  </a:lnTo>
                  <a:lnTo>
                    <a:pt x="7" y="28"/>
                  </a:lnTo>
                  <a:lnTo>
                    <a:pt x="6" y="35"/>
                  </a:lnTo>
                  <a:lnTo>
                    <a:pt x="6" y="43"/>
                  </a:lnTo>
                  <a:lnTo>
                    <a:pt x="6" y="51"/>
                  </a:lnTo>
                  <a:lnTo>
                    <a:pt x="9" y="58"/>
                  </a:lnTo>
                  <a:lnTo>
                    <a:pt x="13" y="64"/>
                  </a:lnTo>
                  <a:lnTo>
                    <a:pt x="19" y="66"/>
                  </a:lnTo>
                  <a:lnTo>
                    <a:pt x="27" y="64"/>
                  </a:lnTo>
                  <a:lnTo>
                    <a:pt x="35" y="57"/>
                  </a:lnTo>
                  <a:lnTo>
                    <a:pt x="40" y="48"/>
                  </a:lnTo>
                  <a:lnTo>
                    <a:pt x="40" y="37"/>
                  </a:lnTo>
                  <a:lnTo>
                    <a:pt x="37" y="28"/>
                  </a:lnTo>
                  <a:lnTo>
                    <a:pt x="32" y="19"/>
                  </a:lnTo>
                  <a:lnTo>
                    <a:pt x="24" y="13"/>
                  </a:lnTo>
                  <a:lnTo>
                    <a:pt x="15" y="10"/>
                  </a:lnTo>
                  <a:lnTo>
                    <a:pt x="14" y="9"/>
                  </a:lnTo>
                  <a:close/>
                  <a:moveTo>
                    <a:pt x="19" y="0"/>
                  </a:moveTo>
                  <a:lnTo>
                    <a:pt x="26" y="2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36" y="11"/>
                  </a:lnTo>
                  <a:lnTo>
                    <a:pt x="43" y="23"/>
                  </a:lnTo>
                  <a:lnTo>
                    <a:pt x="47" y="36"/>
                  </a:lnTo>
                  <a:lnTo>
                    <a:pt x="45" y="45"/>
                  </a:lnTo>
                  <a:lnTo>
                    <a:pt x="43" y="56"/>
                  </a:lnTo>
                  <a:lnTo>
                    <a:pt x="37" y="65"/>
                  </a:lnTo>
                  <a:lnTo>
                    <a:pt x="30" y="72"/>
                  </a:lnTo>
                  <a:lnTo>
                    <a:pt x="20" y="73"/>
                  </a:lnTo>
                  <a:lnTo>
                    <a:pt x="11" y="72"/>
                  </a:lnTo>
                  <a:lnTo>
                    <a:pt x="5" y="65"/>
                  </a:lnTo>
                  <a:lnTo>
                    <a:pt x="1" y="57"/>
                  </a:lnTo>
                  <a:lnTo>
                    <a:pt x="0" y="48"/>
                  </a:lnTo>
                  <a:lnTo>
                    <a:pt x="0" y="39"/>
                  </a:lnTo>
                  <a:lnTo>
                    <a:pt x="1" y="30"/>
                  </a:lnTo>
                  <a:lnTo>
                    <a:pt x="2" y="24"/>
                  </a:lnTo>
                  <a:lnTo>
                    <a:pt x="5" y="17"/>
                  </a:lnTo>
                  <a:lnTo>
                    <a:pt x="9" y="9"/>
                  </a:lnTo>
                  <a:lnTo>
                    <a:pt x="13" y="2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972602" y="6396421"/>
            <a:ext cx="817563" cy="209550"/>
            <a:chOff x="7391400" y="3408363"/>
            <a:chExt cx="817563" cy="209550"/>
          </a:xfrm>
        </p:grpSpPr>
        <p:sp>
          <p:nvSpPr>
            <p:cNvPr id="123" name="Freeform 199"/>
            <p:cNvSpPr>
              <a:spLocks/>
            </p:cNvSpPr>
            <p:nvPr/>
          </p:nvSpPr>
          <p:spPr bwMode="auto">
            <a:xfrm>
              <a:off x="7391400" y="3408363"/>
              <a:ext cx="119063" cy="209550"/>
            </a:xfrm>
            <a:custGeom>
              <a:avLst/>
              <a:gdLst>
                <a:gd name="T0" fmla="*/ 69 w 75"/>
                <a:gd name="T1" fmla="*/ 0 h 132"/>
                <a:gd name="T2" fmla="*/ 70 w 75"/>
                <a:gd name="T3" fmla="*/ 0 h 132"/>
                <a:gd name="T4" fmla="*/ 72 w 75"/>
                <a:gd name="T5" fmla="*/ 3 h 132"/>
                <a:gd name="T6" fmla="*/ 75 w 75"/>
                <a:gd name="T7" fmla="*/ 130 h 132"/>
                <a:gd name="T8" fmla="*/ 75 w 75"/>
                <a:gd name="T9" fmla="*/ 132 h 132"/>
                <a:gd name="T10" fmla="*/ 74 w 75"/>
                <a:gd name="T11" fmla="*/ 132 h 132"/>
                <a:gd name="T12" fmla="*/ 72 w 75"/>
                <a:gd name="T13" fmla="*/ 132 h 132"/>
                <a:gd name="T14" fmla="*/ 70 w 75"/>
                <a:gd name="T15" fmla="*/ 132 h 132"/>
                <a:gd name="T16" fmla="*/ 70 w 75"/>
                <a:gd name="T17" fmla="*/ 130 h 132"/>
                <a:gd name="T18" fmla="*/ 65 w 75"/>
                <a:gd name="T19" fmla="*/ 13 h 132"/>
                <a:gd name="T20" fmla="*/ 36 w 75"/>
                <a:gd name="T21" fmla="*/ 52 h 132"/>
                <a:gd name="T22" fmla="*/ 35 w 75"/>
                <a:gd name="T23" fmla="*/ 54 h 132"/>
                <a:gd name="T24" fmla="*/ 34 w 75"/>
                <a:gd name="T25" fmla="*/ 52 h 132"/>
                <a:gd name="T26" fmla="*/ 32 w 75"/>
                <a:gd name="T27" fmla="*/ 51 h 132"/>
                <a:gd name="T28" fmla="*/ 9 w 75"/>
                <a:gd name="T29" fmla="*/ 14 h 132"/>
                <a:gd name="T30" fmla="*/ 5 w 75"/>
                <a:gd name="T31" fmla="*/ 126 h 132"/>
                <a:gd name="T32" fmla="*/ 3 w 75"/>
                <a:gd name="T33" fmla="*/ 127 h 132"/>
                <a:gd name="T34" fmla="*/ 2 w 75"/>
                <a:gd name="T35" fmla="*/ 128 h 132"/>
                <a:gd name="T36" fmla="*/ 1 w 75"/>
                <a:gd name="T37" fmla="*/ 128 h 132"/>
                <a:gd name="T38" fmla="*/ 0 w 75"/>
                <a:gd name="T39" fmla="*/ 127 h 132"/>
                <a:gd name="T40" fmla="*/ 0 w 75"/>
                <a:gd name="T41" fmla="*/ 126 h 132"/>
                <a:gd name="T42" fmla="*/ 0 w 75"/>
                <a:gd name="T43" fmla="*/ 64 h 132"/>
                <a:gd name="T44" fmla="*/ 2 w 75"/>
                <a:gd name="T45" fmla="*/ 4 h 132"/>
                <a:gd name="T46" fmla="*/ 3 w 75"/>
                <a:gd name="T47" fmla="*/ 1 h 132"/>
                <a:gd name="T48" fmla="*/ 5 w 75"/>
                <a:gd name="T49" fmla="*/ 0 h 132"/>
                <a:gd name="T50" fmla="*/ 7 w 75"/>
                <a:gd name="T51" fmla="*/ 0 h 132"/>
                <a:gd name="T52" fmla="*/ 9 w 75"/>
                <a:gd name="T53" fmla="*/ 1 h 132"/>
                <a:gd name="T54" fmla="*/ 13 w 75"/>
                <a:gd name="T55" fmla="*/ 9 h 132"/>
                <a:gd name="T56" fmla="*/ 18 w 75"/>
                <a:gd name="T57" fmla="*/ 18 h 132"/>
                <a:gd name="T58" fmla="*/ 23 w 75"/>
                <a:gd name="T59" fmla="*/ 29 h 132"/>
                <a:gd name="T60" fmla="*/ 30 w 75"/>
                <a:gd name="T61" fmla="*/ 37 h 132"/>
                <a:gd name="T62" fmla="*/ 35 w 75"/>
                <a:gd name="T63" fmla="*/ 40 h 132"/>
                <a:gd name="T64" fmla="*/ 39 w 75"/>
                <a:gd name="T65" fmla="*/ 39 h 132"/>
                <a:gd name="T66" fmla="*/ 45 w 75"/>
                <a:gd name="T67" fmla="*/ 33 h 132"/>
                <a:gd name="T68" fmla="*/ 51 w 75"/>
                <a:gd name="T69" fmla="*/ 25 h 132"/>
                <a:gd name="T70" fmla="*/ 57 w 75"/>
                <a:gd name="T71" fmla="*/ 14 h 132"/>
                <a:gd name="T72" fmla="*/ 62 w 75"/>
                <a:gd name="T73" fmla="*/ 6 h 132"/>
                <a:gd name="T74" fmla="*/ 65 w 75"/>
                <a:gd name="T75" fmla="*/ 1 h 132"/>
                <a:gd name="T76" fmla="*/ 66 w 75"/>
                <a:gd name="T77" fmla="*/ 0 h 132"/>
                <a:gd name="T78" fmla="*/ 69 w 75"/>
                <a:gd name="T79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" h="132">
                  <a:moveTo>
                    <a:pt x="69" y="0"/>
                  </a:moveTo>
                  <a:lnTo>
                    <a:pt x="70" y="0"/>
                  </a:lnTo>
                  <a:lnTo>
                    <a:pt x="72" y="3"/>
                  </a:lnTo>
                  <a:lnTo>
                    <a:pt x="75" y="130"/>
                  </a:lnTo>
                  <a:lnTo>
                    <a:pt x="75" y="132"/>
                  </a:lnTo>
                  <a:lnTo>
                    <a:pt x="74" y="132"/>
                  </a:lnTo>
                  <a:lnTo>
                    <a:pt x="72" y="132"/>
                  </a:lnTo>
                  <a:lnTo>
                    <a:pt x="70" y="132"/>
                  </a:lnTo>
                  <a:lnTo>
                    <a:pt x="70" y="130"/>
                  </a:lnTo>
                  <a:lnTo>
                    <a:pt x="65" y="13"/>
                  </a:lnTo>
                  <a:lnTo>
                    <a:pt x="36" y="52"/>
                  </a:lnTo>
                  <a:lnTo>
                    <a:pt x="35" y="54"/>
                  </a:lnTo>
                  <a:lnTo>
                    <a:pt x="34" y="52"/>
                  </a:lnTo>
                  <a:lnTo>
                    <a:pt x="32" y="51"/>
                  </a:lnTo>
                  <a:lnTo>
                    <a:pt x="9" y="14"/>
                  </a:lnTo>
                  <a:lnTo>
                    <a:pt x="5" y="126"/>
                  </a:lnTo>
                  <a:lnTo>
                    <a:pt x="3" y="127"/>
                  </a:lnTo>
                  <a:lnTo>
                    <a:pt x="2" y="128"/>
                  </a:lnTo>
                  <a:lnTo>
                    <a:pt x="1" y="128"/>
                  </a:lnTo>
                  <a:lnTo>
                    <a:pt x="0" y="127"/>
                  </a:lnTo>
                  <a:lnTo>
                    <a:pt x="0" y="126"/>
                  </a:lnTo>
                  <a:lnTo>
                    <a:pt x="0" y="64"/>
                  </a:lnTo>
                  <a:lnTo>
                    <a:pt x="2" y="4"/>
                  </a:lnTo>
                  <a:lnTo>
                    <a:pt x="3" y="1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3" y="9"/>
                  </a:lnTo>
                  <a:lnTo>
                    <a:pt x="18" y="18"/>
                  </a:lnTo>
                  <a:lnTo>
                    <a:pt x="23" y="29"/>
                  </a:lnTo>
                  <a:lnTo>
                    <a:pt x="30" y="37"/>
                  </a:lnTo>
                  <a:lnTo>
                    <a:pt x="35" y="40"/>
                  </a:lnTo>
                  <a:lnTo>
                    <a:pt x="39" y="39"/>
                  </a:lnTo>
                  <a:lnTo>
                    <a:pt x="45" y="33"/>
                  </a:lnTo>
                  <a:lnTo>
                    <a:pt x="51" y="25"/>
                  </a:lnTo>
                  <a:lnTo>
                    <a:pt x="57" y="14"/>
                  </a:lnTo>
                  <a:lnTo>
                    <a:pt x="62" y="6"/>
                  </a:lnTo>
                  <a:lnTo>
                    <a:pt x="65" y="1"/>
                  </a:lnTo>
                  <a:lnTo>
                    <a:pt x="66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4" name="Freeform 200"/>
            <p:cNvSpPr>
              <a:spLocks noEditPoints="1"/>
            </p:cNvSpPr>
            <p:nvPr/>
          </p:nvSpPr>
          <p:spPr bwMode="auto">
            <a:xfrm>
              <a:off x="7542213" y="3509963"/>
              <a:ext cx="73025" cy="104775"/>
            </a:xfrm>
            <a:custGeom>
              <a:avLst/>
              <a:gdLst>
                <a:gd name="T0" fmla="*/ 26 w 46"/>
                <a:gd name="T1" fmla="*/ 7 h 66"/>
                <a:gd name="T2" fmla="*/ 17 w 46"/>
                <a:gd name="T3" fmla="*/ 8 h 66"/>
                <a:gd name="T4" fmla="*/ 12 w 46"/>
                <a:gd name="T5" fmla="*/ 13 h 66"/>
                <a:gd name="T6" fmla="*/ 9 w 46"/>
                <a:gd name="T7" fmla="*/ 20 h 66"/>
                <a:gd name="T8" fmla="*/ 7 w 46"/>
                <a:gd name="T9" fmla="*/ 28 h 66"/>
                <a:gd name="T10" fmla="*/ 7 w 46"/>
                <a:gd name="T11" fmla="*/ 35 h 66"/>
                <a:gd name="T12" fmla="*/ 8 w 46"/>
                <a:gd name="T13" fmla="*/ 45 h 66"/>
                <a:gd name="T14" fmla="*/ 12 w 46"/>
                <a:gd name="T15" fmla="*/ 52 h 66"/>
                <a:gd name="T16" fmla="*/ 18 w 46"/>
                <a:gd name="T17" fmla="*/ 58 h 66"/>
                <a:gd name="T18" fmla="*/ 25 w 46"/>
                <a:gd name="T19" fmla="*/ 59 h 66"/>
                <a:gd name="T20" fmla="*/ 34 w 46"/>
                <a:gd name="T21" fmla="*/ 54 h 66"/>
                <a:gd name="T22" fmla="*/ 39 w 46"/>
                <a:gd name="T23" fmla="*/ 42 h 66"/>
                <a:gd name="T24" fmla="*/ 39 w 46"/>
                <a:gd name="T25" fmla="*/ 29 h 66"/>
                <a:gd name="T26" fmla="*/ 34 w 46"/>
                <a:gd name="T27" fmla="*/ 17 h 66"/>
                <a:gd name="T28" fmla="*/ 26 w 46"/>
                <a:gd name="T29" fmla="*/ 7 h 66"/>
                <a:gd name="T30" fmla="*/ 26 w 46"/>
                <a:gd name="T31" fmla="*/ 0 h 66"/>
                <a:gd name="T32" fmla="*/ 28 w 46"/>
                <a:gd name="T33" fmla="*/ 1 h 66"/>
                <a:gd name="T34" fmla="*/ 37 w 46"/>
                <a:gd name="T35" fmla="*/ 8 h 66"/>
                <a:gd name="T36" fmla="*/ 42 w 46"/>
                <a:gd name="T37" fmla="*/ 17 h 66"/>
                <a:gd name="T38" fmla="*/ 46 w 46"/>
                <a:gd name="T39" fmla="*/ 28 h 66"/>
                <a:gd name="T40" fmla="*/ 46 w 46"/>
                <a:gd name="T41" fmla="*/ 39 h 66"/>
                <a:gd name="T42" fmla="*/ 43 w 46"/>
                <a:gd name="T43" fmla="*/ 48 h 66"/>
                <a:gd name="T44" fmla="*/ 38 w 46"/>
                <a:gd name="T45" fmla="*/ 58 h 66"/>
                <a:gd name="T46" fmla="*/ 30 w 46"/>
                <a:gd name="T47" fmla="*/ 64 h 66"/>
                <a:gd name="T48" fmla="*/ 21 w 46"/>
                <a:gd name="T49" fmla="*/ 66 h 66"/>
                <a:gd name="T50" fmla="*/ 11 w 46"/>
                <a:gd name="T51" fmla="*/ 60 h 66"/>
                <a:gd name="T52" fmla="*/ 4 w 46"/>
                <a:gd name="T53" fmla="*/ 52 h 66"/>
                <a:gd name="T54" fmla="*/ 1 w 46"/>
                <a:gd name="T55" fmla="*/ 42 h 66"/>
                <a:gd name="T56" fmla="*/ 0 w 46"/>
                <a:gd name="T57" fmla="*/ 30 h 66"/>
                <a:gd name="T58" fmla="*/ 3 w 46"/>
                <a:gd name="T59" fmla="*/ 20 h 66"/>
                <a:gd name="T60" fmla="*/ 7 w 46"/>
                <a:gd name="T61" fmla="*/ 9 h 66"/>
                <a:gd name="T62" fmla="*/ 15 w 46"/>
                <a:gd name="T63" fmla="*/ 4 h 66"/>
                <a:gd name="T64" fmla="*/ 24 w 46"/>
                <a:gd name="T65" fmla="*/ 3 h 66"/>
                <a:gd name="T66" fmla="*/ 24 w 46"/>
                <a:gd name="T67" fmla="*/ 1 h 66"/>
                <a:gd name="T68" fmla="*/ 26 w 46"/>
                <a:gd name="T69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6" h="66">
                  <a:moveTo>
                    <a:pt x="26" y="7"/>
                  </a:moveTo>
                  <a:lnTo>
                    <a:pt x="17" y="8"/>
                  </a:lnTo>
                  <a:lnTo>
                    <a:pt x="12" y="13"/>
                  </a:lnTo>
                  <a:lnTo>
                    <a:pt x="9" y="20"/>
                  </a:lnTo>
                  <a:lnTo>
                    <a:pt x="7" y="28"/>
                  </a:lnTo>
                  <a:lnTo>
                    <a:pt x="7" y="35"/>
                  </a:lnTo>
                  <a:lnTo>
                    <a:pt x="8" y="45"/>
                  </a:lnTo>
                  <a:lnTo>
                    <a:pt x="12" y="52"/>
                  </a:lnTo>
                  <a:lnTo>
                    <a:pt x="18" y="58"/>
                  </a:lnTo>
                  <a:lnTo>
                    <a:pt x="25" y="59"/>
                  </a:lnTo>
                  <a:lnTo>
                    <a:pt x="34" y="54"/>
                  </a:lnTo>
                  <a:lnTo>
                    <a:pt x="39" y="42"/>
                  </a:lnTo>
                  <a:lnTo>
                    <a:pt x="39" y="29"/>
                  </a:lnTo>
                  <a:lnTo>
                    <a:pt x="34" y="17"/>
                  </a:lnTo>
                  <a:lnTo>
                    <a:pt x="26" y="7"/>
                  </a:lnTo>
                  <a:close/>
                  <a:moveTo>
                    <a:pt x="26" y="0"/>
                  </a:moveTo>
                  <a:lnTo>
                    <a:pt x="28" y="1"/>
                  </a:lnTo>
                  <a:lnTo>
                    <a:pt x="37" y="8"/>
                  </a:lnTo>
                  <a:lnTo>
                    <a:pt x="42" y="17"/>
                  </a:lnTo>
                  <a:lnTo>
                    <a:pt x="46" y="28"/>
                  </a:lnTo>
                  <a:lnTo>
                    <a:pt x="46" y="39"/>
                  </a:lnTo>
                  <a:lnTo>
                    <a:pt x="43" y="48"/>
                  </a:lnTo>
                  <a:lnTo>
                    <a:pt x="38" y="58"/>
                  </a:lnTo>
                  <a:lnTo>
                    <a:pt x="30" y="64"/>
                  </a:lnTo>
                  <a:lnTo>
                    <a:pt x="21" y="66"/>
                  </a:lnTo>
                  <a:lnTo>
                    <a:pt x="11" y="60"/>
                  </a:lnTo>
                  <a:lnTo>
                    <a:pt x="4" y="52"/>
                  </a:lnTo>
                  <a:lnTo>
                    <a:pt x="1" y="42"/>
                  </a:lnTo>
                  <a:lnTo>
                    <a:pt x="0" y="30"/>
                  </a:lnTo>
                  <a:lnTo>
                    <a:pt x="3" y="20"/>
                  </a:lnTo>
                  <a:lnTo>
                    <a:pt x="7" y="9"/>
                  </a:lnTo>
                  <a:lnTo>
                    <a:pt x="15" y="4"/>
                  </a:lnTo>
                  <a:lnTo>
                    <a:pt x="24" y="3"/>
                  </a:lnTo>
                  <a:lnTo>
                    <a:pt x="24" y="1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5" name="Freeform 201"/>
            <p:cNvSpPr>
              <a:spLocks/>
            </p:cNvSpPr>
            <p:nvPr/>
          </p:nvSpPr>
          <p:spPr bwMode="auto">
            <a:xfrm>
              <a:off x="7631113" y="3505200"/>
              <a:ext cx="60325" cy="103188"/>
            </a:xfrm>
            <a:custGeom>
              <a:avLst/>
              <a:gdLst>
                <a:gd name="T0" fmla="*/ 24 w 38"/>
                <a:gd name="T1" fmla="*/ 0 h 65"/>
                <a:gd name="T2" fmla="*/ 34 w 38"/>
                <a:gd name="T3" fmla="*/ 4 h 65"/>
                <a:gd name="T4" fmla="*/ 34 w 38"/>
                <a:gd name="T5" fmla="*/ 6 h 65"/>
                <a:gd name="T6" fmla="*/ 34 w 38"/>
                <a:gd name="T7" fmla="*/ 7 h 65"/>
                <a:gd name="T8" fmla="*/ 33 w 38"/>
                <a:gd name="T9" fmla="*/ 8 h 65"/>
                <a:gd name="T10" fmla="*/ 32 w 38"/>
                <a:gd name="T11" fmla="*/ 8 h 65"/>
                <a:gd name="T12" fmla="*/ 23 w 38"/>
                <a:gd name="T13" fmla="*/ 7 h 65"/>
                <a:gd name="T14" fmla="*/ 15 w 38"/>
                <a:gd name="T15" fmla="*/ 11 h 65"/>
                <a:gd name="T16" fmla="*/ 10 w 38"/>
                <a:gd name="T17" fmla="*/ 17 h 65"/>
                <a:gd name="T18" fmla="*/ 7 w 38"/>
                <a:gd name="T19" fmla="*/ 27 h 65"/>
                <a:gd name="T20" fmla="*/ 6 w 38"/>
                <a:gd name="T21" fmla="*/ 36 h 65"/>
                <a:gd name="T22" fmla="*/ 8 w 38"/>
                <a:gd name="T23" fmla="*/ 42 h 65"/>
                <a:gd name="T24" fmla="*/ 11 w 38"/>
                <a:gd name="T25" fmla="*/ 48 h 65"/>
                <a:gd name="T26" fmla="*/ 15 w 38"/>
                <a:gd name="T27" fmla="*/ 53 h 65"/>
                <a:gd name="T28" fmla="*/ 17 w 38"/>
                <a:gd name="T29" fmla="*/ 53 h 65"/>
                <a:gd name="T30" fmla="*/ 19 w 38"/>
                <a:gd name="T31" fmla="*/ 55 h 65"/>
                <a:gd name="T32" fmla="*/ 21 w 38"/>
                <a:gd name="T33" fmla="*/ 57 h 65"/>
                <a:gd name="T34" fmla="*/ 24 w 38"/>
                <a:gd name="T35" fmla="*/ 58 h 65"/>
                <a:gd name="T36" fmla="*/ 27 w 38"/>
                <a:gd name="T37" fmla="*/ 58 h 65"/>
                <a:gd name="T38" fmla="*/ 29 w 38"/>
                <a:gd name="T39" fmla="*/ 58 h 65"/>
                <a:gd name="T40" fmla="*/ 32 w 38"/>
                <a:gd name="T41" fmla="*/ 58 h 65"/>
                <a:gd name="T42" fmla="*/ 33 w 38"/>
                <a:gd name="T43" fmla="*/ 55 h 65"/>
                <a:gd name="T44" fmla="*/ 34 w 38"/>
                <a:gd name="T45" fmla="*/ 54 h 65"/>
                <a:gd name="T46" fmla="*/ 36 w 38"/>
                <a:gd name="T47" fmla="*/ 54 h 65"/>
                <a:gd name="T48" fmla="*/ 38 w 38"/>
                <a:gd name="T49" fmla="*/ 55 h 65"/>
                <a:gd name="T50" fmla="*/ 38 w 38"/>
                <a:gd name="T51" fmla="*/ 57 h 65"/>
                <a:gd name="T52" fmla="*/ 37 w 38"/>
                <a:gd name="T53" fmla="*/ 61 h 65"/>
                <a:gd name="T54" fmla="*/ 36 w 38"/>
                <a:gd name="T55" fmla="*/ 62 h 65"/>
                <a:gd name="T56" fmla="*/ 33 w 38"/>
                <a:gd name="T57" fmla="*/ 63 h 65"/>
                <a:gd name="T58" fmla="*/ 31 w 38"/>
                <a:gd name="T59" fmla="*/ 65 h 65"/>
                <a:gd name="T60" fmla="*/ 28 w 38"/>
                <a:gd name="T61" fmla="*/ 65 h 65"/>
                <a:gd name="T62" fmla="*/ 24 w 38"/>
                <a:gd name="T63" fmla="*/ 65 h 65"/>
                <a:gd name="T64" fmla="*/ 21 w 38"/>
                <a:gd name="T65" fmla="*/ 63 h 65"/>
                <a:gd name="T66" fmla="*/ 8 w 38"/>
                <a:gd name="T67" fmla="*/ 54 h 65"/>
                <a:gd name="T68" fmla="*/ 0 w 38"/>
                <a:gd name="T69" fmla="*/ 42 h 65"/>
                <a:gd name="T70" fmla="*/ 0 w 38"/>
                <a:gd name="T71" fmla="*/ 32 h 65"/>
                <a:gd name="T72" fmla="*/ 2 w 38"/>
                <a:gd name="T73" fmla="*/ 21 h 65"/>
                <a:gd name="T74" fmla="*/ 7 w 38"/>
                <a:gd name="T75" fmla="*/ 11 h 65"/>
                <a:gd name="T76" fmla="*/ 15 w 38"/>
                <a:gd name="T77" fmla="*/ 3 h 65"/>
                <a:gd name="T78" fmla="*/ 24 w 38"/>
                <a:gd name="T7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65">
                  <a:moveTo>
                    <a:pt x="24" y="0"/>
                  </a:moveTo>
                  <a:lnTo>
                    <a:pt x="34" y="4"/>
                  </a:lnTo>
                  <a:lnTo>
                    <a:pt x="34" y="6"/>
                  </a:lnTo>
                  <a:lnTo>
                    <a:pt x="34" y="7"/>
                  </a:lnTo>
                  <a:lnTo>
                    <a:pt x="33" y="8"/>
                  </a:lnTo>
                  <a:lnTo>
                    <a:pt x="32" y="8"/>
                  </a:lnTo>
                  <a:lnTo>
                    <a:pt x="23" y="7"/>
                  </a:lnTo>
                  <a:lnTo>
                    <a:pt x="15" y="11"/>
                  </a:lnTo>
                  <a:lnTo>
                    <a:pt x="10" y="17"/>
                  </a:lnTo>
                  <a:lnTo>
                    <a:pt x="7" y="27"/>
                  </a:lnTo>
                  <a:lnTo>
                    <a:pt x="6" y="36"/>
                  </a:lnTo>
                  <a:lnTo>
                    <a:pt x="8" y="42"/>
                  </a:lnTo>
                  <a:lnTo>
                    <a:pt x="11" y="48"/>
                  </a:lnTo>
                  <a:lnTo>
                    <a:pt x="15" y="53"/>
                  </a:lnTo>
                  <a:lnTo>
                    <a:pt x="17" y="53"/>
                  </a:lnTo>
                  <a:lnTo>
                    <a:pt x="19" y="55"/>
                  </a:lnTo>
                  <a:lnTo>
                    <a:pt x="21" y="57"/>
                  </a:lnTo>
                  <a:lnTo>
                    <a:pt x="24" y="58"/>
                  </a:lnTo>
                  <a:lnTo>
                    <a:pt x="27" y="58"/>
                  </a:lnTo>
                  <a:lnTo>
                    <a:pt x="29" y="58"/>
                  </a:lnTo>
                  <a:lnTo>
                    <a:pt x="32" y="58"/>
                  </a:lnTo>
                  <a:lnTo>
                    <a:pt x="33" y="55"/>
                  </a:lnTo>
                  <a:lnTo>
                    <a:pt x="34" y="54"/>
                  </a:lnTo>
                  <a:lnTo>
                    <a:pt x="36" y="54"/>
                  </a:lnTo>
                  <a:lnTo>
                    <a:pt x="38" y="55"/>
                  </a:lnTo>
                  <a:lnTo>
                    <a:pt x="38" y="57"/>
                  </a:lnTo>
                  <a:lnTo>
                    <a:pt x="37" y="61"/>
                  </a:lnTo>
                  <a:lnTo>
                    <a:pt x="36" y="62"/>
                  </a:lnTo>
                  <a:lnTo>
                    <a:pt x="33" y="63"/>
                  </a:lnTo>
                  <a:lnTo>
                    <a:pt x="31" y="65"/>
                  </a:lnTo>
                  <a:lnTo>
                    <a:pt x="28" y="65"/>
                  </a:lnTo>
                  <a:lnTo>
                    <a:pt x="24" y="65"/>
                  </a:lnTo>
                  <a:lnTo>
                    <a:pt x="21" y="63"/>
                  </a:lnTo>
                  <a:lnTo>
                    <a:pt x="8" y="54"/>
                  </a:lnTo>
                  <a:lnTo>
                    <a:pt x="0" y="42"/>
                  </a:lnTo>
                  <a:lnTo>
                    <a:pt x="0" y="32"/>
                  </a:lnTo>
                  <a:lnTo>
                    <a:pt x="2" y="21"/>
                  </a:lnTo>
                  <a:lnTo>
                    <a:pt x="7" y="11"/>
                  </a:lnTo>
                  <a:lnTo>
                    <a:pt x="15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6" name="Freeform 202"/>
            <p:cNvSpPr>
              <a:spLocks noEditPoints="1"/>
            </p:cNvSpPr>
            <p:nvPr/>
          </p:nvSpPr>
          <p:spPr bwMode="auto">
            <a:xfrm>
              <a:off x="7715250" y="3505200"/>
              <a:ext cx="63500" cy="98425"/>
            </a:xfrm>
            <a:custGeom>
              <a:avLst/>
              <a:gdLst>
                <a:gd name="T0" fmla="*/ 21 w 40"/>
                <a:gd name="T1" fmla="*/ 32 h 62"/>
                <a:gd name="T2" fmla="*/ 17 w 40"/>
                <a:gd name="T3" fmla="*/ 32 h 62"/>
                <a:gd name="T4" fmla="*/ 14 w 40"/>
                <a:gd name="T5" fmla="*/ 33 h 62"/>
                <a:gd name="T6" fmla="*/ 10 w 40"/>
                <a:gd name="T7" fmla="*/ 34 h 62"/>
                <a:gd name="T8" fmla="*/ 8 w 40"/>
                <a:gd name="T9" fmla="*/ 37 h 62"/>
                <a:gd name="T10" fmla="*/ 6 w 40"/>
                <a:gd name="T11" fmla="*/ 41 h 62"/>
                <a:gd name="T12" fmla="*/ 6 w 40"/>
                <a:gd name="T13" fmla="*/ 44 h 62"/>
                <a:gd name="T14" fmla="*/ 8 w 40"/>
                <a:gd name="T15" fmla="*/ 51 h 62"/>
                <a:gd name="T16" fmla="*/ 13 w 40"/>
                <a:gd name="T17" fmla="*/ 54 h 62"/>
                <a:gd name="T18" fmla="*/ 18 w 40"/>
                <a:gd name="T19" fmla="*/ 54 h 62"/>
                <a:gd name="T20" fmla="*/ 25 w 40"/>
                <a:gd name="T21" fmla="*/ 53 h 62"/>
                <a:gd name="T22" fmla="*/ 30 w 40"/>
                <a:gd name="T23" fmla="*/ 48 h 62"/>
                <a:gd name="T24" fmla="*/ 33 w 40"/>
                <a:gd name="T25" fmla="*/ 42 h 62"/>
                <a:gd name="T26" fmla="*/ 34 w 40"/>
                <a:gd name="T27" fmla="*/ 38 h 62"/>
                <a:gd name="T28" fmla="*/ 33 w 40"/>
                <a:gd name="T29" fmla="*/ 37 h 62"/>
                <a:gd name="T30" fmla="*/ 29 w 40"/>
                <a:gd name="T31" fmla="*/ 36 h 62"/>
                <a:gd name="T32" fmla="*/ 25 w 40"/>
                <a:gd name="T33" fmla="*/ 33 h 62"/>
                <a:gd name="T34" fmla="*/ 21 w 40"/>
                <a:gd name="T35" fmla="*/ 32 h 62"/>
                <a:gd name="T36" fmla="*/ 5 w 40"/>
                <a:gd name="T37" fmla="*/ 0 h 62"/>
                <a:gd name="T38" fmla="*/ 17 w 40"/>
                <a:gd name="T39" fmla="*/ 4 h 62"/>
                <a:gd name="T40" fmla="*/ 27 w 40"/>
                <a:gd name="T41" fmla="*/ 11 h 62"/>
                <a:gd name="T42" fmla="*/ 35 w 40"/>
                <a:gd name="T43" fmla="*/ 20 h 62"/>
                <a:gd name="T44" fmla="*/ 40 w 40"/>
                <a:gd name="T45" fmla="*/ 32 h 62"/>
                <a:gd name="T46" fmla="*/ 39 w 40"/>
                <a:gd name="T47" fmla="*/ 42 h 62"/>
                <a:gd name="T48" fmla="*/ 36 w 40"/>
                <a:gd name="T49" fmla="*/ 51 h 62"/>
                <a:gd name="T50" fmla="*/ 30 w 40"/>
                <a:gd name="T51" fmla="*/ 58 h 62"/>
                <a:gd name="T52" fmla="*/ 21 w 40"/>
                <a:gd name="T53" fmla="*/ 62 h 62"/>
                <a:gd name="T54" fmla="*/ 10 w 40"/>
                <a:gd name="T55" fmla="*/ 59 h 62"/>
                <a:gd name="T56" fmla="*/ 4 w 40"/>
                <a:gd name="T57" fmla="*/ 54 h 62"/>
                <a:gd name="T58" fmla="*/ 0 w 40"/>
                <a:gd name="T59" fmla="*/ 46 h 62"/>
                <a:gd name="T60" fmla="*/ 1 w 40"/>
                <a:gd name="T61" fmla="*/ 37 h 62"/>
                <a:gd name="T62" fmla="*/ 6 w 40"/>
                <a:gd name="T63" fmla="*/ 29 h 62"/>
                <a:gd name="T64" fmla="*/ 15 w 40"/>
                <a:gd name="T65" fmla="*/ 25 h 62"/>
                <a:gd name="T66" fmla="*/ 25 w 40"/>
                <a:gd name="T67" fmla="*/ 27 h 62"/>
                <a:gd name="T68" fmla="*/ 34 w 40"/>
                <a:gd name="T69" fmla="*/ 31 h 62"/>
                <a:gd name="T70" fmla="*/ 27 w 40"/>
                <a:gd name="T71" fmla="*/ 19 h 62"/>
                <a:gd name="T72" fmla="*/ 17 w 40"/>
                <a:gd name="T73" fmla="*/ 10 h 62"/>
                <a:gd name="T74" fmla="*/ 4 w 40"/>
                <a:gd name="T75" fmla="*/ 4 h 62"/>
                <a:gd name="T76" fmla="*/ 2 w 40"/>
                <a:gd name="T77" fmla="*/ 4 h 62"/>
                <a:gd name="T78" fmla="*/ 2 w 40"/>
                <a:gd name="T79" fmla="*/ 2 h 62"/>
                <a:gd name="T80" fmla="*/ 4 w 40"/>
                <a:gd name="T81" fmla="*/ 0 h 62"/>
                <a:gd name="T82" fmla="*/ 5 w 40"/>
                <a:gd name="T83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0" h="62">
                  <a:moveTo>
                    <a:pt x="21" y="32"/>
                  </a:moveTo>
                  <a:lnTo>
                    <a:pt x="17" y="32"/>
                  </a:lnTo>
                  <a:lnTo>
                    <a:pt x="14" y="33"/>
                  </a:lnTo>
                  <a:lnTo>
                    <a:pt x="10" y="34"/>
                  </a:lnTo>
                  <a:lnTo>
                    <a:pt x="8" y="37"/>
                  </a:lnTo>
                  <a:lnTo>
                    <a:pt x="6" y="41"/>
                  </a:lnTo>
                  <a:lnTo>
                    <a:pt x="6" y="44"/>
                  </a:lnTo>
                  <a:lnTo>
                    <a:pt x="8" y="51"/>
                  </a:lnTo>
                  <a:lnTo>
                    <a:pt x="13" y="54"/>
                  </a:lnTo>
                  <a:lnTo>
                    <a:pt x="18" y="54"/>
                  </a:lnTo>
                  <a:lnTo>
                    <a:pt x="25" y="53"/>
                  </a:lnTo>
                  <a:lnTo>
                    <a:pt x="30" y="48"/>
                  </a:lnTo>
                  <a:lnTo>
                    <a:pt x="33" y="42"/>
                  </a:lnTo>
                  <a:lnTo>
                    <a:pt x="34" y="38"/>
                  </a:lnTo>
                  <a:lnTo>
                    <a:pt x="33" y="37"/>
                  </a:lnTo>
                  <a:lnTo>
                    <a:pt x="29" y="36"/>
                  </a:lnTo>
                  <a:lnTo>
                    <a:pt x="25" y="33"/>
                  </a:lnTo>
                  <a:lnTo>
                    <a:pt x="21" y="32"/>
                  </a:lnTo>
                  <a:close/>
                  <a:moveTo>
                    <a:pt x="5" y="0"/>
                  </a:moveTo>
                  <a:lnTo>
                    <a:pt x="17" y="4"/>
                  </a:lnTo>
                  <a:lnTo>
                    <a:pt x="27" y="11"/>
                  </a:lnTo>
                  <a:lnTo>
                    <a:pt x="35" y="20"/>
                  </a:lnTo>
                  <a:lnTo>
                    <a:pt x="40" y="32"/>
                  </a:lnTo>
                  <a:lnTo>
                    <a:pt x="39" y="42"/>
                  </a:lnTo>
                  <a:lnTo>
                    <a:pt x="36" y="51"/>
                  </a:lnTo>
                  <a:lnTo>
                    <a:pt x="30" y="58"/>
                  </a:lnTo>
                  <a:lnTo>
                    <a:pt x="21" y="62"/>
                  </a:lnTo>
                  <a:lnTo>
                    <a:pt x="10" y="59"/>
                  </a:lnTo>
                  <a:lnTo>
                    <a:pt x="4" y="54"/>
                  </a:lnTo>
                  <a:lnTo>
                    <a:pt x="0" y="46"/>
                  </a:lnTo>
                  <a:lnTo>
                    <a:pt x="1" y="37"/>
                  </a:lnTo>
                  <a:lnTo>
                    <a:pt x="6" y="29"/>
                  </a:lnTo>
                  <a:lnTo>
                    <a:pt x="15" y="25"/>
                  </a:lnTo>
                  <a:lnTo>
                    <a:pt x="25" y="27"/>
                  </a:lnTo>
                  <a:lnTo>
                    <a:pt x="34" y="31"/>
                  </a:lnTo>
                  <a:lnTo>
                    <a:pt x="27" y="19"/>
                  </a:lnTo>
                  <a:lnTo>
                    <a:pt x="17" y="10"/>
                  </a:lnTo>
                  <a:lnTo>
                    <a:pt x="4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4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7" name="Freeform 203"/>
            <p:cNvSpPr>
              <a:spLocks/>
            </p:cNvSpPr>
            <p:nvPr/>
          </p:nvSpPr>
          <p:spPr bwMode="auto">
            <a:xfrm>
              <a:off x="7802563" y="3516313"/>
              <a:ext cx="61913" cy="93663"/>
            </a:xfrm>
            <a:custGeom>
              <a:avLst/>
              <a:gdLst>
                <a:gd name="T0" fmla="*/ 21 w 39"/>
                <a:gd name="T1" fmla="*/ 0 h 59"/>
                <a:gd name="T2" fmla="*/ 30 w 39"/>
                <a:gd name="T3" fmla="*/ 3 h 59"/>
                <a:gd name="T4" fmla="*/ 31 w 39"/>
                <a:gd name="T5" fmla="*/ 4 h 59"/>
                <a:gd name="T6" fmla="*/ 30 w 39"/>
                <a:gd name="T7" fmla="*/ 5 h 59"/>
                <a:gd name="T8" fmla="*/ 30 w 39"/>
                <a:gd name="T9" fmla="*/ 5 h 59"/>
                <a:gd name="T10" fmla="*/ 29 w 39"/>
                <a:gd name="T11" fmla="*/ 5 h 59"/>
                <a:gd name="T12" fmla="*/ 21 w 39"/>
                <a:gd name="T13" fmla="*/ 4 h 59"/>
                <a:gd name="T14" fmla="*/ 14 w 39"/>
                <a:gd name="T15" fmla="*/ 8 h 59"/>
                <a:gd name="T16" fmla="*/ 10 w 39"/>
                <a:gd name="T17" fmla="*/ 16 h 59"/>
                <a:gd name="T18" fmla="*/ 8 w 39"/>
                <a:gd name="T19" fmla="*/ 24 h 59"/>
                <a:gd name="T20" fmla="*/ 6 w 39"/>
                <a:gd name="T21" fmla="*/ 33 h 59"/>
                <a:gd name="T22" fmla="*/ 8 w 39"/>
                <a:gd name="T23" fmla="*/ 39 h 59"/>
                <a:gd name="T24" fmla="*/ 13 w 39"/>
                <a:gd name="T25" fmla="*/ 46 h 59"/>
                <a:gd name="T26" fmla="*/ 19 w 39"/>
                <a:gd name="T27" fmla="*/ 50 h 59"/>
                <a:gd name="T28" fmla="*/ 27 w 39"/>
                <a:gd name="T29" fmla="*/ 51 h 59"/>
                <a:gd name="T30" fmla="*/ 35 w 39"/>
                <a:gd name="T31" fmla="*/ 50 h 59"/>
                <a:gd name="T32" fmla="*/ 36 w 39"/>
                <a:gd name="T33" fmla="*/ 50 h 59"/>
                <a:gd name="T34" fmla="*/ 38 w 39"/>
                <a:gd name="T35" fmla="*/ 51 h 59"/>
                <a:gd name="T36" fmla="*/ 39 w 39"/>
                <a:gd name="T37" fmla="*/ 52 h 59"/>
                <a:gd name="T38" fmla="*/ 38 w 39"/>
                <a:gd name="T39" fmla="*/ 54 h 59"/>
                <a:gd name="T40" fmla="*/ 29 w 39"/>
                <a:gd name="T41" fmla="*/ 59 h 59"/>
                <a:gd name="T42" fmla="*/ 19 w 39"/>
                <a:gd name="T43" fmla="*/ 58 h 59"/>
                <a:gd name="T44" fmla="*/ 10 w 39"/>
                <a:gd name="T45" fmla="*/ 52 h 59"/>
                <a:gd name="T46" fmla="*/ 4 w 39"/>
                <a:gd name="T47" fmla="*/ 44 h 59"/>
                <a:gd name="T48" fmla="*/ 0 w 39"/>
                <a:gd name="T49" fmla="*/ 35 h 59"/>
                <a:gd name="T50" fmla="*/ 0 w 39"/>
                <a:gd name="T51" fmla="*/ 27 h 59"/>
                <a:gd name="T52" fmla="*/ 2 w 39"/>
                <a:gd name="T53" fmla="*/ 17 h 59"/>
                <a:gd name="T54" fmla="*/ 8 w 39"/>
                <a:gd name="T55" fmla="*/ 9 h 59"/>
                <a:gd name="T56" fmla="*/ 14 w 39"/>
                <a:gd name="T57" fmla="*/ 3 h 59"/>
                <a:gd name="T58" fmla="*/ 21 w 39"/>
                <a:gd name="T5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59">
                  <a:moveTo>
                    <a:pt x="21" y="0"/>
                  </a:moveTo>
                  <a:lnTo>
                    <a:pt x="30" y="3"/>
                  </a:lnTo>
                  <a:lnTo>
                    <a:pt x="31" y="4"/>
                  </a:lnTo>
                  <a:lnTo>
                    <a:pt x="30" y="5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1" y="4"/>
                  </a:lnTo>
                  <a:lnTo>
                    <a:pt x="14" y="8"/>
                  </a:lnTo>
                  <a:lnTo>
                    <a:pt x="10" y="16"/>
                  </a:lnTo>
                  <a:lnTo>
                    <a:pt x="8" y="24"/>
                  </a:lnTo>
                  <a:lnTo>
                    <a:pt x="6" y="33"/>
                  </a:lnTo>
                  <a:lnTo>
                    <a:pt x="8" y="39"/>
                  </a:lnTo>
                  <a:lnTo>
                    <a:pt x="13" y="46"/>
                  </a:lnTo>
                  <a:lnTo>
                    <a:pt x="19" y="50"/>
                  </a:lnTo>
                  <a:lnTo>
                    <a:pt x="27" y="51"/>
                  </a:lnTo>
                  <a:lnTo>
                    <a:pt x="35" y="50"/>
                  </a:lnTo>
                  <a:lnTo>
                    <a:pt x="36" y="50"/>
                  </a:lnTo>
                  <a:lnTo>
                    <a:pt x="38" y="51"/>
                  </a:lnTo>
                  <a:lnTo>
                    <a:pt x="39" y="52"/>
                  </a:lnTo>
                  <a:lnTo>
                    <a:pt x="38" y="54"/>
                  </a:lnTo>
                  <a:lnTo>
                    <a:pt x="29" y="59"/>
                  </a:lnTo>
                  <a:lnTo>
                    <a:pt x="19" y="58"/>
                  </a:lnTo>
                  <a:lnTo>
                    <a:pt x="10" y="52"/>
                  </a:lnTo>
                  <a:lnTo>
                    <a:pt x="4" y="44"/>
                  </a:lnTo>
                  <a:lnTo>
                    <a:pt x="0" y="35"/>
                  </a:lnTo>
                  <a:lnTo>
                    <a:pt x="0" y="27"/>
                  </a:lnTo>
                  <a:lnTo>
                    <a:pt x="2" y="17"/>
                  </a:lnTo>
                  <a:lnTo>
                    <a:pt x="8" y="9"/>
                  </a:lnTo>
                  <a:lnTo>
                    <a:pt x="14" y="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8" name="Freeform 204"/>
            <p:cNvSpPr>
              <a:spLocks/>
            </p:cNvSpPr>
            <p:nvPr/>
          </p:nvSpPr>
          <p:spPr bwMode="auto">
            <a:xfrm>
              <a:off x="7881938" y="3516313"/>
              <a:ext cx="77788" cy="95250"/>
            </a:xfrm>
            <a:custGeom>
              <a:avLst/>
              <a:gdLst>
                <a:gd name="T0" fmla="*/ 23 w 49"/>
                <a:gd name="T1" fmla="*/ 0 h 60"/>
                <a:gd name="T2" fmla="*/ 32 w 49"/>
                <a:gd name="T3" fmla="*/ 3 h 60"/>
                <a:gd name="T4" fmla="*/ 34 w 49"/>
                <a:gd name="T5" fmla="*/ 4 h 60"/>
                <a:gd name="T6" fmla="*/ 32 w 49"/>
                <a:gd name="T7" fmla="*/ 5 h 60"/>
                <a:gd name="T8" fmla="*/ 31 w 49"/>
                <a:gd name="T9" fmla="*/ 5 h 60"/>
                <a:gd name="T10" fmla="*/ 22 w 49"/>
                <a:gd name="T11" fmla="*/ 5 h 60"/>
                <a:gd name="T12" fmla="*/ 15 w 49"/>
                <a:gd name="T13" fmla="*/ 9 h 60"/>
                <a:gd name="T14" fmla="*/ 10 w 49"/>
                <a:gd name="T15" fmla="*/ 16 h 60"/>
                <a:gd name="T16" fmla="*/ 7 w 49"/>
                <a:gd name="T17" fmla="*/ 25 h 60"/>
                <a:gd name="T18" fmla="*/ 7 w 49"/>
                <a:gd name="T19" fmla="*/ 33 h 60"/>
                <a:gd name="T20" fmla="*/ 10 w 49"/>
                <a:gd name="T21" fmla="*/ 42 h 60"/>
                <a:gd name="T22" fmla="*/ 13 w 49"/>
                <a:gd name="T23" fmla="*/ 46 h 60"/>
                <a:gd name="T24" fmla="*/ 18 w 49"/>
                <a:gd name="T25" fmla="*/ 50 h 60"/>
                <a:gd name="T26" fmla="*/ 23 w 49"/>
                <a:gd name="T27" fmla="*/ 52 h 60"/>
                <a:gd name="T28" fmla="*/ 28 w 49"/>
                <a:gd name="T29" fmla="*/ 54 h 60"/>
                <a:gd name="T30" fmla="*/ 34 w 49"/>
                <a:gd name="T31" fmla="*/ 54 h 60"/>
                <a:gd name="T32" fmla="*/ 36 w 49"/>
                <a:gd name="T33" fmla="*/ 52 h 60"/>
                <a:gd name="T34" fmla="*/ 40 w 49"/>
                <a:gd name="T35" fmla="*/ 51 h 60"/>
                <a:gd name="T36" fmla="*/ 44 w 49"/>
                <a:gd name="T37" fmla="*/ 48 h 60"/>
                <a:gd name="T38" fmla="*/ 47 w 49"/>
                <a:gd name="T39" fmla="*/ 47 h 60"/>
                <a:gd name="T40" fmla="*/ 48 w 49"/>
                <a:gd name="T41" fmla="*/ 47 h 60"/>
                <a:gd name="T42" fmla="*/ 49 w 49"/>
                <a:gd name="T43" fmla="*/ 48 h 60"/>
                <a:gd name="T44" fmla="*/ 49 w 49"/>
                <a:gd name="T45" fmla="*/ 48 h 60"/>
                <a:gd name="T46" fmla="*/ 49 w 49"/>
                <a:gd name="T47" fmla="*/ 50 h 60"/>
                <a:gd name="T48" fmla="*/ 45 w 49"/>
                <a:gd name="T49" fmla="*/ 56 h 60"/>
                <a:gd name="T50" fmla="*/ 39 w 49"/>
                <a:gd name="T51" fmla="*/ 59 h 60"/>
                <a:gd name="T52" fmla="*/ 31 w 49"/>
                <a:gd name="T53" fmla="*/ 60 h 60"/>
                <a:gd name="T54" fmla="*/ 23 w 49"/>
                <a:gd name="T55" fmla="*/ 59 h 60"/>
                <a:gd name="T56" fmla="*/ 14 w 49"/>
                <a:gd name="T57" fmla="*/ 55 h 60"/>
                <a:gd name="T58" fmla="*/ 6 w 49"/>
                <a:gd name="T59" fmla="*/ 48 h 60"/>
                <a:gd name="T60" fmla="*/ 2 w 49"/>
                <a:gd name="T61" fmla="*/ 39 h 60"/>
                <a:gd name="T62" fmla="*/ 0 w 49"/>
                <a:gd name="T63" fmla="*/ 29 h 60"/>
                <a:gd name="T64" fmla="*/ 2 w 49"/>
                <a:gd name="T65" fmla="*/ 18 h 60"/>
                <a:gd name="T66" fmla="*/ 6 w 49"/>
                <a:gd name="T67" fmla="*/ 9 h 60"/>
                <a:gd name="T68" fmla="*/ 14 w 49"/>
                <a:gd name="T69" fmla="*/ 3 h 60"/>
                <a:gd name="T70" fmla="*/ 23 w 49"/>
                <a:gd name="T7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" h="60">
                  <a:moveTo>
                    <a:pt x="23" y="0"/>
                  </a:moveTo>
                  <a:lnTo>
                    <a:pt x="32" y="3"/>
                  </a:lnTo>
                  <a:lnTo>
                    <a:pt x="34" y="4"/>
                  </a:lnTo>
                  <a:lnTo>
                    <a:pt x="32" y="5"/>
                  </a:lnTo>
                  <a:lnTo>
                    <a:pt x="31" y="5"/>
                  </a:lnTo>
                  <a:lnTo>
                    <a:pt x="22" y="5"/>
                  </a:lnTo>
                  <a:lnTo>
                    <a:pt x="15" y="9"/>
                  </a:lnTo>
                  <a:lnTo>
                    <a:pt x="10" y="16"/>
                  </a:lnTo>
                  <a:lnTo>
                    <a:pt x="7" y="25"/>
                  </a:lnTo>
                  <a:lnTo>
                    <a:pt x="7" y="33"/>
                  </a:lnTo>
                  <a:lnTo>
                    <a:pt x="10" y="42"/>
                  </a:lnTo>
                  <a:lnTo>
                    <a:pt x="13" y="46"/>
                  </a:lnTo>
                  <a:lnTo>
                    <a:pt x="18" y="50"/>
                  </a:lnTo>
                  <a:lnTo>
                    <a:pt x="23" y="52"/>
                  </a:lnTo>
                  <a:lnTo>
                    <a:pt x="28" y="54"/>
                  </a:lnTo>
                  <a:lnTo>
                    <a:pt x="34" y="54"/>
                  </a:lnTo>
                  <a:lnTo>
                    <a:pt x="36" y="52"/>
                  </a:lnTo>
                  <a:lnTo>
                    <a:pt x="40" y="51"/>
                  </a:lnTo>
                  <a:lnTo>
                    <a:pt x="44" y="48"/>
                  </a:lnTo>
                  <a:lnTo>
                    <a:pt x="47" y="47"/>
                  </a:lnTo>
                  <a:lnTo>
                    <a:pt x="48" y="47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9" y="50"/>
                  </a:lnTo>
                  <a:lnTo>
                    <a:pt x="45" y="56"/>
                  </a:lnTo>
                  <a:lnTo>
                    <a:pt x="39" y="59"/>
                  </a:lnTo>
                  <a:lnTo>
                    <a:pt x="31" y="60"/>
                  </a:lnTo>
                  <a:lnTo>
                    <a:pt x="23" y="59"/>
                  </a:lnTo>
                  <a:lnTo>
                    <a:pt x="14" y="55"/>
                  </a:lnTo>
                  <a:lnTo>
                    <a:pt x="6" y="48"/>
                  </a:lnTo>
                  <a:lnTo>
                    <a:pt x="2" y="39"/>
                  </a:lnTo>
                  <a:lnTo>
                    <a:pt x="0" y="29"/>
                  </a:lnTo>
                  <a:lnTo>
                    <a:pt x="2" y="18"/>
                  </a:lnTo>
                  <a:lnTo>
                    <a:pt x="6" y="9"/>
                  </a:lnTo>
                  <a:lnTo>
                    <a:pt x="14" y="3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9" name="Freeform 206"/>
            <p:cNvSpPr>
              <a:spLocks/>
            </p:cNvSpPr>
            <p:nvPr/>
          </p:nvSpPr>
          <p:spPr bwMode="auto">
            <a:xfrm>
              <a:off x="7978775" y="3527425"/>
              <a:ext cx="39688" cy="84138"/>
            </a:xfrm>
            <a:custGeom>
              <a:avLst/>
              <a:gdLst>
                <a:gd name="T0" fmla="*/ 3 w 25"/>
                <a:gd name="T1" fmla="*/ 0 h 53"/>
                <a:gd name="T2" fmla="*/ 4 w 25"/>
                <a:gd name="T3" fmla="*/ 0 h 53"/>
                <a:gd name="T4" fmla="*/ 5 w 25"/>
                <a:gd name="T5" fmla="*/ 1 h 53"/>
                <a:gd name="T6" fmla="*/ 7 w 25"/>
                <a:gd name="T7" fmla="*/ 13 h 53"/>
                <a:gd name="T8" fmla="*/ 7 w 25"/>
                <a:gd name="T9" fmla="*/ 24 h 53"/>
                <a:gd name="T10" fmla="*/ 7 w 25"/>
                <a:gd name="T11" fmla="*/ 30 h 53"/>
                <a:gd name="T12" fmla="*/ 8 w 25"/>
                <a:gd name="T13" fmla="*/ 36 h 53"/>
                <a:gd name="T14" fmla="*/ 8 w 25"/>
                <a:gd name="T15" fmla="*/ 36 h 53"/>
                <a:gd name="T16" fmla="*/ 9 w 25"/>
                <a:gd name="T17" fmla="*/ 39 h 53"/>
                <a:gd name="T18" fmla="*/ 11 w 25"/>
                <a:gd name="T19" fmla="*/ 40 h 53"/>
                <a:gd name="T20" fmla="*/ 12 w 25"/>
                <a:gd name="T21" fmla="*/ 43 h 53"/>
                <a:gd name="T22" fmla="*/ 13 w 25"/>
                <a:gd name="T23" fmla="*/ 44 h 53"/>
                <a:gd name="T24" fmla="*/ 16 w 25"/>
                <a:gd name="T25" fmla="*/ 47 h 53"/>
                <a:gd name="T26" fmla="*/ 17 w 25"/>
                <a:gd name="T27" fmla="*/ 48 h 53"/>
                <a:gd name="T28" fmla="*/ 18 w 25"/>
                <a:gd name="T29" fmla="*/ 47 h 53"/>
                <a:gd name="T30" fmla="*/ 20 w 25"/>
                <a:gd name="T31" fmla="*/ 45 h 53"/>
                <a:gd name="T32" fmla="*/ 21 w 25"/>
                <a:gd name="T33" fmla="*/ 44 h 53"/>
                <a:gd name="T34" fmla="*/ 22 w 25"/>
                <a:gd name="T35" fmla="*/ 44 h 53"/>
                <a:gd name="T36" fmla="*/ 24 w 25"/>
                <a:gd name="T37" fmla="*/ 45 h 53"/>
                <a:gd name="T38" fmla="*/ 25 w 25"/>
                <a:gd name="T39" fmla="*/ 47 h 53"/>
                <a:gd name="T40" fmla="*/ 25 w 25"/>
                <a:gd name="T41" fmla="*/ 49 h 53"/>
                <a:gd name="T42" fmla="*/ 24 w 25"/>
                <a:gd name="T43" fmla="*/ 52 h 53"/>
                <a:gd name="T44" fmla="*/ 21 w 25"/>
                <a:gd name="T45" fmla="*/ 53 h 53"/>
                <a:gd name="T46" fmla="*/ 18 w 25"/>
                <a:gd name="T47" fmla="*/ 53 h 53"/>
                <a:gd name="T48" fmla="*/ 16 w 25"/>
                <a:gd name="T49" fmla="*/ 52 h 53"/>
                <a:gd name="T50" fmla="*/ 13 w 25"/>
                <a:gd name="T51" fmla="*/ 51 h 53"/>
                <a:gd name="T52" fmla="*/ 11 w 25"/>
                <a:gd name="T53" fmla="*/ 49 h 53"/>
                <a:gd name="T54" fmla="*/ 8 w 25"/>
                <a:gd name="T55" fmla="*/ 48 h 53"/>
                <a:gd name="T56" fmla="*/ 7 w 25"/>
                <a:gd name="T57" fmla="*/ 47 h 53"/>
                <a:gd name="T58" fmla="*/ 1 w 25"/>
                <a:gd name="T59" fmla="*/ 36 h 53"/>
                <a:gd name="T60" fmla="*/ 0 w 25"/>
                <a:gd name="T61" fmla="*/ 26 h 53"/>
                <a:gd name="T62" fmla="*/ 0 w 25"/>
                <a:gd name="T63" fmla="*/ 14 h 53"/>
                <a:gd name="T64" fmla="*/ 1 w 25"/>
                <a:gd name="T65" fmla="*/ 2 h 53"/>
                <a:gd name="T66" fmla="*/ 1 w 25"/>
                <a:gd name="T67" fmla="*/ 1 h 53"/>
                <a:gd name="T68" fmla="*/ 3 w 25"/>
                <a:gd name="T69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" h="53">
                  <a:moveTo>
                    <a:pt x="3" y="0"/>
                  </a:moveTo>
                  <a:lnTo>
                    <a:pt x="4" y="0"/>
                  </a:lnTo>
                  <a:lnTo>
                    <a:pt x="5" y="1"/>
                  </a:lnTo>
                  <a:lnTo>
                    <a:pt x="7" y="13"/>
                  </a:lnTo>
                  <a:lnTo>
                    <a:pt x="7" y="24"/>
                  </a:lnTo>
                  <a:lnTo>
                    <a:pt x="7" y="30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9" y="39"/>
                  </a:lnTo>
                  <a:lnTo>
                    <a:pt x="11" y="40"/>
                  </a:lnTo>
                  <a:lnTo>
                    <a:pt x="12" y="43"/>
                  </a:lnTo>
                  <a:lnTo>
                    <a:pt x="13" y="44"/>
                  </a:lnTo>
                  <a:lnTo>
                    <a:pt x="16" y="47"/>
                  </a:lnTo>
                  <a:lnTo>
                    <a:pt x="17" y="48"/>
                  </a:lnTo>
                  <a:lnTo>
                    <a:pt x="18" y="47"/>
                  </a:lnTo>
                  <a:lnTo>
                    <a:pt x="20" y="45"/>
                  </a:lnTo>
                  <a:lnTo>
                    <a:pt x="21" y="44"/>
                  </a:lnTo>
                  <a:lnTo>
                    <a:pt x="22" y="44"/>
                  </a:lnTo>
                  <a:lnTo>
                    <a:pt x="24" y="45"/>
                  </a:lnTo>
                  <a:lnTo>
                    <a:pt x="25" y="47"/>
                  </a:lnTo>
                  <a:lnTo>
                    <a:pt x="25" y="49"/>
                  </a:lnTo>
                  <a:lnTo>
                    <a:pt x="24" y="52"/>
                  </a:lnTo>
                  <a:lnTo>
                    <a:pt x="21" y="53"/>
                  </a:lnTo>
                  <a:lnTo>
                    <a:pt x="18" y="53"/>
                  </a:lnTo>
                  <a:lnTo>
                    <a:pt x="16" y="52"/>
                  </a:lnTo>
                  <a:lnTo>
                    <a:pt x="13" y="51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7" y="47"/>
                  </a:lnTo>
                  <a:lnTo>
                    <a:pt x="1" y="36"/>
                  </a:lnTo>
                  <a:lnTo>
                    <a:pt x="0" y="26"/>
                  </a:lnTo>
                  <a:lnTo>
                    <a:pt x="0" y="14"/>
                  </a:lnTo>
                  <a:lnTo>
                    <a:pt x="1" y="2"/>
                  </a:lnTo>
                  <a:lnTo>
                    <a:pt x="1" y="1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0" name="Freeform 207"/>
            <p:cNvSpPr>
              <a:spLocks/>
            </p:cNvSpPr>
            <p:nvPr/>
          </p:nvSpPr>
          <p:spPr bwMode="auto">
            <a:xfrm>
              <a:off x="7978775" y="3470275"/>
              <a:ext cx="22225" cy="25400"/>
            </a:xfrm>
            <a:custGeom>
              <a:avLst/>
              <a:gdLst>
                <a:gd name="T0" fmla="*/ 8 w 14"/>
                <a:gd name="T1" fmla="*/ 0 h 16"/>
                <a:gd name="T2" fmla="*/ 8 w 14"/>
                <a:gd name="T3" fmla="*/ 0 h 16"/>
                <a:gd name="T4" fmla="*/ 9 w 14"/>
                <a:gd name="T5" fmla="*/ 1 h 16"/>
                <a:gd name="T6" fmla="*/ 11 w 14"/>
                <a:gd name="T7" fmla="*/ 1 h 16"/>
                <a:gd name="T8" fmla="*/ 12 w 14"/>
                <a:gd name="T9" fmla="*/ 3 h 16"/>
                <a:gd name="T10" fmla="*/ 14 w 14"/>
                <a:gd name="T11" fmla="*/ 5 h 16"/>
                <a:gd name="T12" fmla="*/ 14 w 14"/>
                <a:gd name="T13" fmla="*/ 8 h 16"/>
                <a:gd name="T14" fmla="*/ 14 w 14"/>
                <a:gd name="T15" fmla="*/ 11 h 16"/>
                <a:gd name="T16" fmla="*/ 13 w 14"/>
                <a:gd name="T17" fmla="*/ 13 h 16"/>
                <a:gd name="T18" fmla="*/ 11 w 14"/>
                <a:gd name="T19" fmla="*/ 15 h 16"/>
                <a:gd name="T20" fmla="*/ 8 w 14"/>
                <a:gd name="T21" fmla="*/ 16 h 16"/>
                <a:gd name="T22" fmla="*/ 4 w 14"/>
                <a:gd name="T23" fmla="*/ 15 h 16"/>
                <a:gd name="T24" fmla="*/ 1 w 14"/>
                <a:gd name="T25" fmla="*/ 13 h 16"/>
                <a:gd name="T26" fmla="*/ 0 w 14"/>
                <a:gd name="T27" fmla="*/ 11 h 16"/>
                <a:gd name="T28" fmla="*/ 0 w 14"/>
                <a:gd name="T29" fmla="*/ 8 h 16"/>
                <a:gd name="T30" fmla="*/ 0 w 14"/>
                <a:gd name="T31" fmla="*/ 5 h 16"/>
                <a:gd name="T32" fmla="*/ 3 w 14"/>
                <a:gd name="T33" fmla="*/ 3 h 16"/>
                <a:gd name="T34" fmla="*/ 4 w 14"/>
                <a:gd name="T35" fmla="*/ 1 h 16"/>
                <a:gd name="T36" fmla="*/ 8 w 14"/>
                <a:gd name="T3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16">
                  <a:moveTo>
                    <a:pt x="8" y="0"/>
                  </a:moveTo>
                  <a:lnTo>
                    <a:pt x="8" y="0"/>
                  </a:lnTo>
                  <a:lnTo>
                    <a:pt x="9" y="1"/>
                  </a:lnTo>
                  <a:lnTo>
                    <a:pt x="11" y="1"/>
                  </a:lnTo>
                  <a:lnTo>
                    <a:pt x="12" y="3"/>
                  </a:lnTo>
                  <a:lnTo>
                    <a:pt x="14" y="5"/>
                  </a:lnTo>
                  <a:lnTo>
                    <a:pt x="14" y="8"/>
                  </a:lnTo>
                  <a:lnTo>
                    <a:pt x="14" y="11"/>
                  </a:lnTo>
                  <a:lnTo>
                    <a:pt x="13" y="13"/>
                  </a:lnTo>
                  <a:lnTo>
                    <a:pt x="11" y="15"/>
                  </a:lnTo>
                  <a:lnTo>
                    <a:pt x="8" y="16"/>
                  </a:lnTo>
                  <a:lnTo>
                    <a:pt x="4" y="15"/>
                  </a:lnTo>
                  <a:lnTo>
                    <a:pt x="1" y="13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5"/>
                  </a:lnTo>
                  <a:lnTo>
                    <a:pt x="3" y="3"/>
                  </a:lnTo>
                  <a:lnTo>
                    <a:pt x="4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1" name="Freeform 208"/>
            <p:cNvSpPr>
              <a:spLocks/>
            </p:cNvSpPr>
            <p:nvPr/>
          </p:nvSpPr>
          <p:spPr bwMode="auto">
            <a:xfrm>
              <a:off x="8031163" y="3516313"/>
              <a:ext cx="74613" cy="93663"/>
            </a:xfrm>
            <a:custGeom>
              <a:avLst/>
              <a:gdLst>
                <a:gd name="T0" fmla="*/ 5 w 47"/>
                <a:gd name="T1" fmla="*/ 0 h 59"/>
                <a:gd name="T2" fmla="*/ 6 w 47"/>
                <a:gd name="T3" fmla="*/ 1 h 59"/>
                <a:gd name="T4" fmla="*/ 6 w 47"/>
                <a:gd name="T5" fmla="*/ 3 h 59"/>
                <a:gd name="T6" fmla="*/ 8 w 47"/>
                <a:gd name="T7" fmla="*/ 16 h 59"/>
                <a:gd name="T8" fmla="*/ 13 w 47"/>
                <a:gd name="T9" fmla="*/ 8 h 59"/>
                <a:gd name="T10" fmla="*/ 19 w 47"/>
                <a:gd name="T11" fmla="*/ 3 h 59"/>
                <a:gd name="T12" fmla="*/ 26 w 47"/>
                <a:gd name="T13" fmla="*/ 1 h 59"/>
                <a:gd name="T14" fmla="*/ 35 w 47"/>
                <a:gd name="T15" fmla="*/ 4 h 59"/>
                <a:gd name="T16" fmla="*/ 39 w 47"/>
                <a:gd name="T17" fmla="*/ 7 h 59"/>
                <a:gd name="T18" fmla="*/ 42 w 47"/>
                <a:gd name="T19" fmla="*/ 10 h 59"/>
                <a:gd name="T20" fmla="*/ 43 w 47"/>
                <a:gd name="T21" fmla="*/ 14 h 59"/>
                <a:gd name="T22" fmla="*/ 44 w 47"/>
                <a:gd name="T23" fmla="*/ 20 h 59"/>
                <a:gd name="T24" fmla="*/ 46 w 47"/>
                <a:gd name="T25" fmla="*/ 24 h 59"/>
                <a:gd name="T26" fmla="*/ 47 w 47"/>
                <a:gd name="T27" fmla="*/ 39 h 59"/>
                <a:gd name="T28" fmla="*/ 46 w 47"/>
                <a:gd name="T29" fmla="*/ 54 h 59"/>
                <a:gd name="T30" fmla="*/ 44 w 47"/>
                <a:gd name="T31" fmla="*/ 55 h 59"/>
                <a:gd name="T32" fmla="*/ 43 w 47"/>
                <a:gd name="T33" fmla="*/ 56 h 59"/>
                <a:gd name="T34" fmla="*/ 42 w 47"/>
                <a:gd name="T35" fmla="*/ 55 h 59"/>
                <a:gd name="T36" fmla="*/ 40 w 47"/>
                <a:gd name="T37" fmla="*/ 54 h 59"/>
                <a:gd name="T38" fmla="*/ 39 w 47"/>
                <a:gd name="T39" fmla="*/ 37 h 59"/>
                <a:gd name="T40" fmla="*/ 38 w 47"/>
                <a:gd name="T41" fmla="*/ 20 h 59"/>
                <a:gd name="T42" fmla="*/ 36 w 47"/>
                <a:gd name="T43" fmla="*/ 16 h 59"/>
                <a:gd name="T44" fmla="*/ 35 w 47"/>
                <a:gd name="T45" fmla="*/ 13 h 59"/>
                <a:gd name="T46" fmla="*/ 32 w 47"/>
                <a:gd name="T47" fmla="*/ 10 h 59"/>
                <a:gd name="T48" fmla="*/ 30 w 47"/>
                <a:gd name="T49" fmla="*/ 8 h 59"/>
                <a:gd name="T50" fmla="*/ 26 w 47"/>
                <a:gd name="T51" fmla="*/ 7 h 59"/>
                <a:gd name="T52" fmla="*/ 22 w 47"/>
                <a:gd name="T53" fmla="*/ 8 h 59"/>
                <a:gd name="T54" fmla="*/ 18 w 47"/>
                <a:gd name="T55" fmla="*/ 9 h 59"/>
                <a:gd name="T56" fmla="*/ 14 w 47"/>
                <a:gd name="T57" fmla="*/ 13 h 59"/>
                <a:gd name="T58" fmla="*/ 12 w 47"/>
                <a:gd name="T59" fmla="*/ 17 h 59"/>
                <a:gd name="T60" fmla="*/ 9 w 47"/>
                <a:gd name="T61" fmla="*/ 22 h 59"/>
                <a:gd name="T62" fmla="*/ 8 w 47"/>
                <a:gd name="T63" fmla="*/ 22 h 59"/>
                <a:gd name="T64" fmla="*/ 6 w 47"/>
                <a:gd name="T65" fmla="*/ 51 h 59"/>
                <a:gd name="T66" fmla="*/ 6 w 47"/>
                <a:gd name="T67" fmla="*/ 52 h 59"/>
                <a:gd name="T68" fmla="*/ 6 w 47"/>
                <a:gd name="T69" fmla="*/ 56 h 59"/>
                <a:gd name="T70" fmla="*/ 5 w 47"/>
                <a:gd name="T71" fmla="*/ 58 h 59"/>
                <a:gd name="T72" fmla="*/ 4 w 47"/>
                <a:gd name="T73" fmla="*/ 59 h 59"/>
                <a:gd name="T74" fmla="*/ 2 w 47"/>
                <a:gd name="T75" fmla="*/ 59 h 59"/>
                <a:gd name="T76" fmla="*/ 1 w 47"/>
                <a:gd name="T77" fmla="*/ 58 h 59"/>
                <a:gd name="T78" fmla="*/ 0 w 47"/>
                <a:gd name="T79" fmla="*/ 56 h 59"/>
                <a:gd name="T80" fmla="*/ 1 w 47"/>
                <a:gd name="T81" fmla="*/ 29 h 59"/>
                <a:gd name="T82" fmla="*/ 4 w 47"/>
                <a:gd name="T83" fmla="*/ 3 h 59"/>
                <a:gd name="T84" fmla="*/ 4 w 47"/>
                <a:gd name="T85" fmla="*/ 1 h 59"/>
                <a:gd name="T86" fmla="*/ 5 w 47"/>
                <a:gd name="T8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" h="59">
                  <a:moveTo>
                    <a:pt x="5" y="0"/>
                  </a:moveTo>
                  <a:lnTo>
                    <a:pt x="6" y="1"/>
                  </a:lnTo>
                  <a:lnTo>
                    <a:pt x="6" y="3"/>
                  </a:lnTo>
                  <a:lnTo>
                    <a:pt x="8" y="16"/>
                  </a:lnTo>
                  <a:lnTo>
                    <a:pt x="13" y="8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5" y="4"/>
                  </a:lnTo>
                  <a:lnTo>
                    <a:pt x="39" y="7"/>
                  </a:lnTo>
                  <a:lnTo>
                    <a:pt x="42" y="10"/>
                  </a:lnTo>
                  <a:lnTo>
                    <a:pt x="43" y="14"/>
                  </a:lnTo>
                  <a:lnTo>
                    <a:pt x="44" y="20"/>
                  </a:lnTo>
                  <a:lnTo>
                    <a:pt x="46" y="24"/>
                  </a:lnTo>
                  <a:lnTo>
                    <a:pt x="47" y="39"/>
                  </a:lnTo>
                  <a:lnTo>
                    <a:pt x="46" y="54"/>
                  </a:lnTo>
                  <a:lnTo>
                    <a:pt x="44" y="55"/>
                  </a:lnTo>
                  <a:lnTo>
                    <a:pt x="43" y="56"/>
                  </a:lnTo>
                  <a:lnTo>
                    <a:pt x="42" y="55"/>
                  </a:lnTo>
                  <a:lnTo>
                    <a:pt x="40" y="54"/>
                  </a:lnTo>
                  <a:lnTo>
                    <a:pt x="39" y="37"/>
                  </a:lnTo>
                  <a:lnTo>
                    <a:pt x="38" y="20"/>
                  </a:lnTo>
                  <a:lnTo>
                    <a:pt x="36" y="16"/>
                  </a:lnTo>
                  <a:lnTo>
                    <a:pt x="35" y="13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26" y="7"/>
                  </a:lnTo>
                  <a:lnTo>
                    <a:pt x="22" y="8"/>
                  </a:lnTo>
                  <a:lnTo>
                    <a:pt x="18" y="9"/>
                  </a:lnTo>
                  <a:lnTo>
                    <a:pt x="14" y="13"/>
                  </a:lnTo>
                  <a:lnTo>
                    <a:pt x="12" y="17"/>
                  </a:lnTo>
                  <a:lnTo>
                    <a:pt x="9" y="22"/>
                  </a:lnTo>
                  <a:lnTo>
                    <a:pt x="8" y="22"/>
                  </a:lnTo>
                  <a:lnTo>
                    <a:pt x="6" y="51"/>
                  </a:lnTo>
                  <a:lnTo>
                    <a:pt x="6" y="52"/>
                  </a:lnTo>
                  <a:lnTo>
                    <a:pt x="6" y="56"/>
                  </a:lnTo>
                  <a:lnTo>
                    <a:pt x="5" y="58"/>
                  </a:lnTo>
                  <a:lnTo>
                    <a:pt x="4" y="59"/>
                  </a:lnTo>
                  <a:lnTo>
                    <a:pt x="2" y="59"/>
                  </a:lnTo>
                  <a:lnTo>
                    <a:pt x="1" y="58"/>
                  </a:lnTo>
                  <a:lnTo>
                    <a:pt x="0" y="56"/>
                  </a:lnTo>
                  <a:lnTo>
                    <a:pt x="1" y="29"/>
                  </a:lnTo>
                  <a:lnTo>
                    <a:pt x="4" y="3"/>
                  </a:lnTo>
                  <a:lnTo>
                    <a:pt x="4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2" name="Freeform 209"/>
            <p:cNvSpPr>
              <a:spLocks noEditPoints="1"/>
            </p:cNvSpPr>
            <p:nvPr/>
          </p:nvSpPr>
          <p:spPr bwMode="auto">
            <a:xfrm>
              <a:off x="8124825" y="3514725"/>
              <a:ext cx="84138" cy="93663"/>
            </a:xfrm>
            <a:custGeom>
              <a:avLst/>
              <a:gdLst>
                <a:gd name="T0" fmla="*/ 30 w 53"/>
                <a:gd name="T1" fmla="*/ 6 h 59"/>
                <a:gd name="T2" fmla="*/ 22 w 53"/>
                <a:gd name="T3" fmla="*/ 6 h 59"/>
                <a:gd name="T4" fmla="*/ 17 w 53"/>
                <a:gd name="T5" fmla="*/ 10 h 59"/>
                <a:gd name="T6" fmla="*/ 13 w 53"/>
                <a:gd name="T7" fmla="*/ 15 h 59"/>
                <a:gd name="T8" fmla="*/ 9 w 53"/>
                <a:gd name="T9" fmla="*/ 21 h 59"/>
                <a:gd name="T10" fmla="*/ 8 w 53"/>
                <a:gd name="T11" fmla="*/ 27 h 59"/>
                <a:gd name="T12" fmla="*/ 6 w 53"/>
                <a:gd name="T13" fmla="*/ 32 h 59"/>
                <a:gd name="T14" fmla="*/ 6 w 53"/>
                <a:gd name="T15" fmla="*/ 38 h 59"/>
                <a:gd name="T16" fmla="*/ 9 w 53"/>
                <a:gd name="T17" fmla="*/ 43 h 59"/>
                <a:gd name="T18" fmla="*/ 13 w 53"/>
                <a:gd name="T19" fmla="*/ 49 h 59"/>
                <a:gd name="T20" fmla="*/ 19 w 53"/>
                <a:gd name="T21" fmla="*/ 51 h 59"/>
                <a:gd name="T22" fmla="*/ 26 w 53"/>
                <a:gd name="T23" fmla="*/ 51 h 59"/>
                <a:gd name="T24" fmla="*/ 32 w 53"/>
                <a:gd name="T25" fmla="*/ 47 h 59"/>
                <a:gd name="T26" fmla="*/ 42 w 53"/>
                <a:gd name="T27" fmla="*/ 39 h 59"/>
                <a:gd name="T28" fmla="*/ 47 w 53"/>
                <a:gd name="T29" fmla="*/ 28 h 59"/>
                <a:gd name="T30" fmla="*/ 47 w 53"/>
                <a:gd name="T31" fmla="*/ 17 h 59"/>
                <a:gd name="T32" fmla="*/ 43 w 53"/>
                <a:gd name="T33" fmla="*/ 10 h 59"/>
                <a:gd name="T34" fmla="*/ 36 w 53"/>
                <a:gd name="T35" fmla="*/ 8 h 59"/>
                <a:gd name="T36" fmla="*/ 30 w 53"/>
                <a:gd name="T37" fmla="*/ 6 h 59"/>
                <a:gd name="T38" fmla="*/ 31 w 53"/>
                <a:gd name="T39" fmla="*/ 0 h 59"/>
                <a:gd name="T40" fmla="*/ 42 w 53"/>
                <a:gd name="T41" fmla="*/ 2 h 59"/>
                <a:gd name="T42" fmla="*/ 49 w 53"/>
                <a:gd name="T43" fmla="*/ 8 h 59"/>
                <a:gd name="T44" fmla="*/ 53 w 53"/>
                <a:gd name="T45" fmla="*/ 18 h 59"/>
                <a:gd name="T46" fmla="*/ 51 w 53"/>
                <a:gd name="T47" fmla="*/ 35 h 59"/>
                <a:gd name="T48" fmla="*/ 42 w 53"/>
                <a:gd name="T49" fmla="*/ 48 h 59"/>
                <a:gd name="T50" fmla="*/ 27 w 53"/>
                <a:gd name="T51" fmla="*/ 57 h 59"/>
                <a:gd name="T52" fmla="*/ 17 w 53"/>
                <a:gd name="T53" fmla="*/ 59 h 59"/>
                <a:gd name="T54" fmla="*/ 8 w 53"/>
                <a:gd name="T55" fmla="*/ 53 h 59"/>
                <a:gd name="T56" fmla="*/ 2 w 53"/>
                <a:gd name="T57" fmla="*/ 44 h 59"/>
                <a:gd name="T58" fmla="*/ 0 w 53"/>
                <a:gd name="T59" fmla="*/ 34 h 59"/>
                <a:gd name="T60" fmla="*/ 2 w 53"/>
                <a:gd name="T61" fmla="*/ 22 h 59"/>
                <a:gd name="T62" fmla="*/ 9 w 53"/>
                <a:gd name="T63" fmla="*/ 11 h 59"/>
                <a:gd name="T64" fmla="*/ 18 w 53"/>
                <a:gd name="T65" fmla="*/ 4 h 59"/>
                <a:gd name="T66" fmla="*/ 18 w 53"/>
                <a:gd name="T67" fmla="*/ 2 h 59"/>
                <a:gd name="T68" fmla="*/ 19 w 53"/>
                <a:gd name="T69" fmla="*/ 1 h 59"/>
                <a:gd name="T70" fmla="*/ 31 w 53"/>
                <a:gd name="T7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" h="59">
                  <a:moveTo>
                    <a:pt x="30" y="6"/>
                  </a:moveTo>
                  <a:lnTo>
                    <a:pt x="22" y="6"/>
                  </a:lnTo>
                  <a:lnTo>
                    <a:pt x="17" y="10"/>
                  </a:lnTo>
                  <a:lnTo>
                    <a:pt x="13" y="15"/>
                  </a:lnTo>
                  <a:lnTo>
                    <a:pt x="9" y="21"/>
                  </a:lnTo>
                  <a:lnTo>
                    <a:pt x="8" y="27"/>
                  </a:lnTo>
                  <a:lnTo>
                    <a:pt x="6" y="32"/>
                  </a:lnTo>
                  <a:lnTo>
                    <a:pt x="6" y="38"/>
                  </a:lnTo>
                  <a:lnTo>
                    <a:pt x="9" y="43"/>
                  </a:lnTo>
                  <a:lnTo>
                    <a:pt x="13" y="49"/>
                  </a:lnTo>
                  <a:lnTo>
                    <a:pt x="19" y="51"/>
                  </a:lnTo>
                  <a:lnTo>
                    <a:pt x="26" y="51"/>
                  </a:lnTo>
                  <a:lnTo>
                    <a:pt x="32" y="47"/>
                  </a:lnTo>
                  <a:lnTo>
                    <a:pt x="42" y="39"/>
                  </a:lnTo>
                  <a:lnTo>
                    <a:pt x="47" y="28"/>
                  </a:lnTo>
                  <a:lnTo>
                    <a:pt x="47" y="17"/>
                  </a:lnTo>
                  <a:lnTo>
                    <a:pt x="43" y="10"/>
                  </a:lnTo>
                  <a:lnTo>
                    <a:pt x="36" y="8"/>
                  </a:lnTo>
                  <a:lnTo>
                    <a:pt x="30" y="6"/>
                  </a:lnTo>
                  <a:close/>
                  <a:moveTo>
                    <a:pt x="31" y="0"/>
                  </a:moveTo>
                  <a:lnTo>
                    <a:pt x="42" y="2"/>
                  </a:lnTo>
                  <a:lnTo>
                    <a:pt x="49" y="8"/>
                  </a:lnTo>
                  <a:lnTo>
                    <a:pt x="53" y="18"/>
                  </a:lnTo>
                  <a:lnTo>
                    <a:pt x="51" y="35"/>
                  </a:lnTo>
                  <a:lnTo>
                    <a:pt x="42" y="48"/>
                  </a:lnTo>
                  <a:lnTo>
                    <a:pt x="27" y="57"/>
                  </a:lnTo>
                  <a:lnTo>
                    <a:pt x="17" y="59"/>
                  </a:lnTo>
                  <a:lnTo>
                    <a:pt x="8" y="53"/>
                  </a:lnTo>
                  <a:lnTo>
                    <a:pt x="2" y="44"/>
                  </a:lnTo>
                  <a:lnTo>
                    <a:pt x="0" y="34"/>
                  </a:lnTo>
                  <a:lnTo>
                    <a:pt x="2" y="22"/>
                  </a:lnTo>
                  <a:lnTo>
                    <a:pt x="9" y="11"/>
                  </a:lnTo>
                  <a:lnTo>
                    <a:pt x="18" y="4"/>
                  </a:lnTo>
                  <a:lnTo>
                    <a:pt x="18" y="2"/>
                  </a:lnTo>
                  <a:lnTo>
                    <a:pt x="19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33" name="Freeform 88"/>
          <p:cNvSpPr>
            <a:spLocks noEditPoints="1"/>
          </p:cNvSpPr>
          <p:nvPr/>
        </p:nvSpPr>
        <p:spPr bwMode="auto">
          <a:xfrm rot="19355736">
            <a:off x="4699380" y="6253397"/>
            <a:ext cx="304781" cy="524173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4" name="Freeform 87"/>
          <p:cNvSpPr>
            <a:spLocks noEditPoints="1"/>
          </p:cNvSpPr>
          <p:nvPr/>
        </p:nvSpPr>
        <p:spPr bwMode="auto">
          <a:xfrm>
            <a:off x="1240889" y="2857646"/>
            <a:ext cx="174625" cy="114300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5" name="Freeform 88"/>
          <p:cNvSpPr>
            <a:spLocks noEditPoints="1"/>
          </p:cNvSpPr>
          <p:nvPr/>
        </p:nvSpPr>
        <p:spPr bwMode="auto">
          <a:xfrm rot="685405">
            <a:off x="1093550" y="2530690"/>
            <a:ext cx="161858" cy="239832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6" name="Freeform 73"/>
          <p:cNvSpPr>
            <a:spLocks noEditPoints="1"/>
          </p:cNvSpPr>
          <p:nvPr/>
        </p:nvSpPr>
        <p:spPr bwMode="auto">
          <a:xfrm>
            <a:off x="1561996" y="2627816"/>
            <a:ext cx="130175" cy="163513"/>
          </a:xfrm>
          <a:custGeom>
            <a:avLst/>
            <a:gdLst>
              <a:gd name="T0" fmla="*/ 68 w 82"/>
              <a:gd name="T1" fmla="*/ 20 h 103"/>
              <a:gd name="T2" fmla="*/ 61 w 82"/>
              <a:gd name="T3" fmla="*/ 35 h 103"/>
              <a:gd name="T4" fmla="*/ 52 w 82"/>
              <a:gd name="T5" fmla="*/ 42 h 103"/>
              <a:gd name="T6" fmla="*/ 43 w 82"/>
              <a:gd name="T7" fmla="*/ 48 h 103"/>
              <a:gd name="T8" fmla="*/ 31 w 82"/>
              <a:gd name="T9" fmla="*/ 58 h 103"/>
              <a:gd name="T10" fmla="*/ 23 w 82"/>
              <a:gd name="T11" fmla="*/ 68 h 103"/>
              <a:gd name="T12" fmla="*/ 17 w 82"/>
              <a:gd name="T13" fmla="*/ 84 h 103"/>
              <a:gd name="T14" fmla="*/ 23 w 82"/>
              <a:gd name="T15" fmla="*/ 96 h 103"/>
              <a:gd name="T16" fmla="*/ 35 w 82"/>
              <a:gd name="T17" fmla="*/ 96 h 103"/>
              <a:gd name="T18" fmla="*/ 53 w 82"/>
              <a:gd name="T19" fmla="*/ 82 h 103"/>
              <a:gd name="T20" fmla="*/ 66 w 82"/>
              <a:gd name="T21" fmla="*/ 64 h 103"/>
              <a:gd name="T22" fmla="*/ 73 w 82"/>
              <a:gd name="T23" fmla="*/ 46 h 103"/>
              <a:gd name="T24" fmla="*/ 76 w 82"/>
              <a:gd name="T25" fmla="*/ 24 h 103"/>
              <a:gd name="T26" fmla="*/ 65 w 82"/>
              <a:gd name="T27" fmla="*/ 8 h 103"/>
              <a:gd name="T28" fmla="*/ 48 w 82"/>
              <a:gd name="T29" fmla="*/ 6 h 103"/>
              <a:gd name="T30" fmla="*/ 36 w 82"/>
              <a:gd name="T31" fmla="*/ 13 h 103"/>
              <a:gd name="T32" fmla="*/ 17 w 82"/>
              <a:gd name="T33" fmla="*/ 33 h 103"/>
              <a:gd name="T34" fmla="*/ 5 w 82"/>
              <a:gd name="T35" fmla="*/ 59 h 103"/>
              <a:gd name="T36" fmla="*/ 6 w 82"/>
              <a:gd name="T37" fmla="*/ 84 h 103"/>
              <a:gd name="T38" fmla="*/ 14 w 82"/>
              <a:gd name="T39" fmla="*/ 84 h 103"/>
              <a:gd name="T40" fmla="*/ 17 w 82"/>
              <a:gd name="T41" fmla="*/ 68 h 103"/>
              <a:gd name="T42" fmla="*/ 36 w 82"/>
              <a:gd name="T43" fmla="*/ 46 h 103"/>
              <a:gd name="T44" fmla="*/ 49 w 82"/>
              <a:gd name="T45" fmla="*/ 37 h 103"/>
              <a:gd name="T46" fmla="*/ 61 w 82"/>
              <a:gd name="T47" fmla="*/ 24 h 103"/>
              <a:gd name="T48" fmla="*/ 60 w 82"/>
              <a:gd name="T49" fmla="*/ 9 h 103"/>
              <a:gd name="T50" fmla="*/ 59 w 82"/>
              <a:gd name="T51" fmla="*/ 6 h 103"/>
              <a:gd name="T52" fmla="*/ 59 w 82"/>
              <a:gd name="T53" fmla="*/ 0 h 103"/>
              <a:gd name="T54" fmla="*/ 76 w 82"/>
              <a:gd name="T55" fmla="*/ 12 h 103"/>
              <a:gd name="T56" fmla="*/ 82 w 82"/>
              <a:gd name="T57" fmla="*/ 34 h 103"/>
              <a:gd name="T58" fmla="*/ 76 w 82"/>
              <a:gd name="T59" fmla="*/ 59 h 103"/>
              <a:gd name="T60" fmla="*/ 57 w 82"/>
              <a:gd name="T61" fmla="*/ 88 h 103"/>
              <a:gd name="T62" fmla="*/ 30 w 82"/>
              <a:gd name="T63" fmla="*/ 103 h 103"/>
              <a:gd name="T64" fmla="*/ 8 w 82"/>
              <a:gd name="T65" fmla="*/ 96 h 103"/>
              <a:gd name="T66" fmla="*/ 0 w 82"/>
              <a:gd name="T67" fmla="*/ 76 h 103"/>
              <a:gd name="T68" fmla="*/ 2 w 82"/>
              <a:gd name="T69" fmla="*/ 50 h 103"/>
              <a:gd name="T70" fmla="*/ 15 w 82"/>
              <a:gd name="T71" fmla="*/ 24 h 103"/>
              <a:gd name="T72" fmla="*/ 35 w 82"/>
              <a:gd name="T73" fmla="*/ 5 h 103"/>
              <a:gd name="T74" fmla="*/ 47 w 82"/>
              <a:gd name="T75" fmla="*/ 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2" h="103">
                <a:moveTo>
                  <a:pt x="65" y="8"/>
                </a:moveTo>
                <a:lnTo>
                  <a:pt x="68" y="20"/>
                </a:lnTo>
                <a:lnTo>
                  <a:pt x="64" y="31"/>
                </a:lnTo>
                <a:lnTo>
                  <a:pt x="61" y="35"/>
                </a:lnTo>
                <a:lnTo>
                  <a:pt x="57" y="38"/>
                </a:lnTo>
                <a:lnTo>
                  <a:pt x="52" y="42"/>
                </a:lnTo>
                <a:lnTo>
                  <a:pt x="48" y="44"/>
                </a:lnTo>
                <a:lnTo>
                  <a:pt x="43" y="48"/>
                </a:lnTo>
                <a:lnTo>
                  <a:pt x="36" y="52"/>
                </a:lnTo>
                <a:lnTo>
                  <a:pt x="31" y="58"/>
                </a:lnTo>
                <a:lnTo>
                  <a:pt x="27" y="61"/>
                </a:lnTo>
                <a:lnTo>
                  <a:pt x="23" y="68"/>
                </a:lnTo>
                <a:lnTo>
                  <a:pt x="19" y="76"/>
                </a:lnTo>
                <a:lnTo>
                  <a:pt x="17" y="84"/>
                </a:lnTo>
                <a:lnTo>
                  <a:pt x="18" y="92"/>
                </a:lnTo>
                <a:lnTo>
                  <a:pt x="23" y="96"/>
                </a:lnTo>
                <a:lnTo>
                  <a:pt x="23" y="96"/>
                </a:lnTo>
                <a:lnTo>
                  <a:pt x="35" y="96"/>
                </a:lnTo>
                <a:lnTo>
                  <a:pt x="44" y="90"/>
                </a:lnTo>
                <a:lnTo>
                  <a:pt x="53" y="82"/>
                </a:lnTo>
                <a:lnTo>
                  <a:pt x="61" y="73"/>
                </a:lnTo>
                <a:lnTo>
                  <a:pt x="66" y="64"/>
                </a:lnTo>
                <a:lnTo>
                  <a:pt x="70" y="56"/>
                </a:lnTo>
                <a:lnTo>
                  <a:pt x="73" y="46"/>
                </a:lnTo>
                <a:lnTo>
                  <a:pt x="76" y="34"/>
                </a:lnTo>
                <a:lnTo>
                  <a:pt x="76" y="24"/>
                </a:lnTo>
                <a:lnTo>
                  <a:pt x="72" y="14"/>
                </a:lnTo>
                <a:lnTo>
                  <a:pt x="65" y="8"/>
                </a:lnTo>
                <a:close/>
                <a:moveTo>
                  <a:pt x="53" y="6"/>
                </a:moveTo>
                <a:lnTo>
                  <a:pt x="48" y="6"/>
                </a:lnTo>
                <a:lnTo>
                  <a:pt x="47" y="6"/>
                </a:lnTo>
                <a:lnTo>
                  <a:pt x="36" y="13"/>
                </a:lnTo>
                <a:lnTo>
                  <a:pt x="26" y="21"/>
                </a:lnTo>
                <a:lnTo>
                  <a:pt x="17" y="33"/>
                </a:lnTo>
                <a:lnTo>
                  <a:pt x="9" y="46"/>
                </a:lnTo>
                <a:lnTo>
                  <a:pt x="5" y="59"/>
                </a:lnTo>
                <a:lnTo>
                  <a:pt x="4" y="72"/>
                </a:lnTo>
                <a:lnTo>
                  <a:pt x="6" y="84"/>
                </a:lnTo>
                <a:lnTo>
                  <a:pt x="14" y="92"/>
                </a:lnTo>
                <a:lnTo>
                  <a:pt x="14" y="84"/>
                </a:lnTo>
                <a:lnTo>
                  <a:pt x="14" y="76"/>
                </a:lnTo>
                <a:lnTo>
                  <a:pt x="17" y="68"/>
                </a:lnTo>
                <a:lnTo>
                  <a:pt x="25" y="56"/>
                </a:lnTo>
                <a:lnTo>
                  <a:pt x="36" y="46"/>
                </a:lnTo>
                <a:lnTo>
                  <a:pt x="43" y="42"/>
                </a:lnTo>
                <a:lnTo>
                  <a:pt x="49" y="37"/>
                </a:lnTo>
                <a:lnTo>
                  <a:pt x="57" y="30"/>
                </a:lnTo>
                <a:lnTo>
                  <a:pt x="61" y="24"/>
                </a:lnTo>
                <a:lnTo>
                  <a:pt x="63" y="17"/>
                </a:lnTo>
                <a:lnTo>
                  <a:pt x="60" y="9"/>
                </a:lnTo>
                <a:lnTo>
                  <a:pt x="59" y="8"/>
                </a:lnTo>
                <a:lnTo>
                  <a:pt x="59" y="6"/>
                </a:lnTo>
                <a:lnTo>
                  <a:pt x="53" y="6"/>
                </a:lnTo>
                <a:close/>
                <a:moveTo>
                  <a:pt x="59" y="0"/>
                </a:moveTo>
                <a:lnTo>
                  <a:pt x="69" y="4"/>
                </a:lnTo>
                <a:lnTo>
                  <a:pt x="76" y="12"/>
                </a:lnTo>
                <a:lnTo>
                  <a:pt x="80" y="22"/>
                </a:lnTo>
                <a:lnTo>
                  <a:pt x="82" y="34"/>
                </a:lnTo>
                <a:lnTo>
                  <a:pt x="81" y="44"/>
                </a:lnTo>
                <a:lnTo>
                  <a:pt x="76" y="59"/>
                </a:lnTo>
                <a:lnTo>
                  <a:pt x="68" y="75"/>
                </a:lnTo>
                <a:lnTo>
                  <a:pt x="57" y="88"/>
                </a:lnTo>
                <a:lnTo>
                  <a:pt x="45" y="98"/>
                </a:lnTo>
                <a:lnTo>
                  <a:pt x="30" y="103"/>
                </a:lnTo>
                <a:lnTo>
                  <a:pt x="17" y="102"/>
                </a:lnTo>
                <a:lnTo>
                  <a:pt x="8" y="96"/>
                </a:lnTo>
                <a:lnTo>
                  <a:pt x="2" y="88"/>
                </a:lnTo>
                <a:lnTo>
                  <a:pt x="0" y="76"/>
                </a:lnTo>
                <a:lnTo>
                  <a:pt x="0" y="63"/>
                </a:lnTo>
                <a:lnTo>
                  <a:pt x="2" y="50"/>
                </a:lnTo>
                <a:lnTo>
                  <a:pt x="8" y="35"/>
                </a:lnTo>
                <a:lnTo>
                  <a:pt x="15" y="24"/>
                </a:lnTo>
                <a:lnTo>
                  <a:pt x="25" y="13"/>
                </a:lnTo>
                <a:lnTo>
                  <a:pt x="35" y="5"/>
                </a:lnTo>
                <a:lnTo>
                  <a:pt x="47" y="3"/>
                </a:lnTo>
                <a:lnTo>
                  <a:pt x="47" y="1"/>
                </a:lnTo>
                <a:lnTo>
                  <a:pt x="59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7" name="Freeform 78"/>
          <p:cNvSpPr>
            <a:spLocks noEditPoints="1"/>
          </p:cNvSpPr>
          <p:nvPr/>
        </p:nvSpPr>
        <p:spPr bwMode="auto">
          <a:xfrm>
            <a:off x="1812797" y="2572090"/>
            <a:ext cx="155575" cy="146050"/>
          </a:xfrm>
          <a:custGeom>
            <a:avLst/>
            <a:gdLst>
              <a:gd name="T0" fmla="*/ 7 w 98"/>
              <a:gd name="T1" fmla="*/ 25 h 92"/>
              <a:gd name="T2" fmla="*/ 14 w 98"/>
              <a:gd name="T3" fmla="*/ 51 h 92"/>
              <a:gd name="T4" fmla="*/ 37 w 98"/>
              <a:gd name="T5" fmla="*/ 75 h 92"/>
              <a:gd name="T6" fmla="*/ 63 w 98"/>
              <a:gd name="T7" fmla="*/ 86 h 92"/>
              <a:gd name="T8" fmla="*/ 76 w 98"/>
              <a:gd name="T9" fmla="*/ 84 h 92"/>
              <a:gd name="T10" fmla="*/ 77 w 98"/>
              <a:gd name="T11" fmla="*/ 81 h 92"/>
              <a:gd name="T12" fmla="*/ 80 w 98"/>
              <a:gd name="T13" fmla="*/ 81 h 92"/>
              <a:gd name="T14" fmla="*/ 79 w 98"/>
              <a:gd name="T15" fmla="*/ 76 h 92"/>
              <a:gd name="T16" fmla="*/ 79 w 98"/>
              <a:gd name="T17" fmla="*/ 64 h 92"/>
              <a:gd name="T18" fmla="*/ 73 w 98"/>
              <a:gd name="T19" fmla="*/ 55 h 92"/>
              <a:gd name="T20" fmla="*/ 64 w 98"/>
              <a:gd name="T21" fmla="*/ 48 h 92"/>
              <a:gd name="T22" fmla="*/ 54 w 98"/>
              <a:gd name="T23" fmla="*/ 46 h 92"/>
              <a:gd name="T24" fmla="*/ 34 w 98"/>
              <a:gd name="T25" fmla="*/ 39 h 92"/>
              <a:gd name="T26" fmla="*/ 17 w 98"/>
              <a:gd name="T27" fmla="*/ 28 h 92"/>
              <a:gd name="T28" fmla="*/ 12 w 98"/>
              <a:gd name="T29" fmla="*/ 21 h 92"/>
              <a:gd name="T30" fmla="*/ 9 w 98"/>
              <a:gd name="T31" fmla="*/ 12 h 92"/>
              <a:gd name="T32" fmla="*/ 16 w 98"/>
              <a:gd name="T33" fmla="*/ 9 h 92"/>
              <a:gd name="T34" fmla="*/ 21 w 98"/>
              <a:gd name="T35" fmla="*/ 24 h 92"/>
              <a:gd name="T36" fmla="*/ 45 w 98"/>
              <a:gd name="T37" fmla="*/ 35 h 92"/>
              <a:gd name="T38" fmla="*/ 69 w 98"/>
              <a:gd name="T39" fmla="*/ 45 h 92"/>
              <a:gd name="T40" fmla="*/ 82 w 98"/>
              <a:gd name="T41" fmla="*/ 56 h 92"/>
              <a:gd name="T42" fmla="*/ 84 w 98"/>
              <a:gd name="T43" fmla="*/ 77 h 92"/>
              <a:gd name="T44" fmla="*/ 93 w 98"/>
              <a:gd name="T45" fmla="*/ 55 h 92"/>
              <a:gd name="T46" fmla="*/ 82 w 98"/>
              <a:gd name="T47" fmla="*/ 33 h 92"/>
              <a:gd name="T48" fmla="*/ 55 w 98"/>
              <a:gd name="T49" fmla="*/ 12 h 92"/>
              <a:gd name="T50" fmla="*/ 30 w 98"/>
              <a:gd name="T51" fmla="*/ 0 h 92"/>
              <a:gd name="T52" fmla="*/ 62 w 98"/>
              <a:gd name="T53" fmla="*/ 8 h 92"/>
              <a:gd name="T54" fmla="*/ 88 w 98"/>
              <a:gd name="T55" fmla="*/ 29 h 92"/>
              <a:gd name="T56" fmla="*/ 98 w 98"/>
              <a:gd name="T57" fmla="*/ 52 h 92"/>
              <a:gd name="T58" fmla="*/ 94 w 98"/>
              <a:gd name="T59" fmla="*/ 77 h 92"/>
              <a:gd name="T60" fmla="*/ 72 w 98"/>
              <a:gd name="T61" fmla="*/ 92 h 92"/>
              <a:gd name="T62" fmla="*/ 43 w 98"/>
              <a:gd name="T63" fmla="*/ 86 h 92"/>
              <a:gd name="T64" fmla="*/ 18 w 98"/>
              <a:gd name="T65" fmla="*/ 67 h 92"/>
              <a:gd name="T66" fmla="*/ 3 w 98"/>
              <a:gd name="T67" fmla="*/ 41 h 92"/>
              <a:gd name="T68" fmla="*/ 1 w 98"/>
              <a:gd name="T69" fmla="*/ 16 h 92"/>
              <a:gd name="T70" fmla="*/ 10 w 98"/>
              <a:gd name="T71" fmla="*/ 5 h 92"/>
              <a:gd name="T72" fmla="*/ 12 w 98"/>
              <a:gd name="T73" fmla="*/ 4 h 92"/>
              <a:gd name="T74" fmla="*/ 30 w 98"/>
              <a:gd name="T7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8" h="92">
                <a:moveTo>
                  <a:pt x="9" y="12"/>
                </a:moveTo>
                <a:lnTo>
                  <a:pt x="7" y="25"/>
                </a:lnTo>
                <a:lnTo>
                  <a:pt x="9" y="38"/>
                </a:lnTo>
                <a:lnTo>
                  <a:pt x="14" y="51"/>
                </a:lnTo>
                <a:lnTo>
                  <a:pt x="25" y="64"/>
                </a:lnTo>
                <a:lnTo>
                  <a:pt x="37" y="75"/>
                </a:lnTo>
                <a:lnTo>
                  <a:pt x="50" y="83"/>
                </a:lnTo>
                <a:lnTo>
                  <a:pt x="63" y="86"/>
                </a:lnTo>
                <a:lnTo>
                  <a:pt x="76" y="84"/>
                </a:lnTo>
                <a:lnTo>
                  <a:pt x="76" y="84"/>
                </a:lnTo>
                <a:lnTo>
                  <a:pt x="76" y="81"/>
                </a:lnTo>
                <a:lnTo>
                  <a:pt x="77" y="81"/>
                </a:lnTo>
                <a:lnTo>
                  <a:pt x="79" y="81"/>
                </a:lnTo>
                <a:lnTo>
                  <a:pt x="80" y="81"/>
                </a:lnTo>
                <a:lnTo>
                  <a:pt x="80" y="81"/>
                </a:lnTo>
                <a:lnTo>
                  <a:pt x="79" y="76"/>
                </a:lnTo>
                <a:lnTo>
                  <a:pt x="79" y="71"/>
                </a:lnTo>
                <a:lnTo>
                  <a:pt x="79" y="64"/>
                </a:lnTo>
                <a:lnTo>
                  <a:pt x="77" y="59"/>
                </a:lnTo>
                <a:lnTo>
                  <a:pt x="73" y="55"/>
                </a:lnTo>
                <a:lnTo>
                  <a:pt x="69" y="51"/>
                </a:lnTo>
                <a:lnTo>
                  <a:pt x="64" y="48"/>
                </a:lnTo>
                <a:lnTo>
                  <a:pt x="59" y="47"/>
                </a:lnTo>
                <a:lnTo>
                  <a:pt x="54" y="46"/>
                </a:lnTo>
                <a:lnTo>
                  <a:pt x="48" y="45"/>
                </a:lnTo>
                <a:lnTo>
                  <a:pt x="34" y="39"/>
                </a:lnTo>
                <a:lnTo>
                  <a:pt x="20" y="31"/>
                </a:lnTo>
                <a:lnTo>
                  <a:pt x="17" y="28"/>
                </a:lnTo>
                <a:lnTo>
                  <a:pt x="13" y="25"/>
                </a:lnTo>
                <a:lnTo>
                  <a:pt x="12" y="21"/>
                </a:lnTo>
                <a:lnTo>
                  <a:pt x="10" y="16"/>
                </a:lnTo>
                <a:lnTo>
                  <a:pt x="9" y="12"/>
                </a:lnTo>
                <a:close/>
                <a:moveTo>
                  <a:pt x="35" y="7"/>
                </a:moveTo>
                <a:lnTo>
                  <a:pt x="16" y="9"/>
                </a:lnTo>
                <a:lnTo>
                  <a:pt x="14" y="17"/>
                </a:lnTo>
                <a:lnTo>
                  <a:pt x="21" y="24"/>
                </a:lnTo>
                <a:lnTo>
                  <a:pt x="31" y="30"/>
                </a:lnTo>
                <a:lnTo>
                  <a:pt x="45" y="35"/>
                </a:lnTo>
                <a:lnTo>
                  <a:pt x="58" y="41"/>
                </a:lnTo>
                <a:lnTo>
                  <a:pt x="69" y="45"/>
                </a:lnTo>
                <a:lnTo>
                  <a:pt x="76" y="47"/>
                </a:lnTo>
                <a:lnTo>
                  <a:pt x="82" y="56"/>
                </a:lnTo>
                <a:lnTo>
                  <a:pt x="85" y="67"/>
                </a:lnTo>
                <a:lnTo>
                  <a:pt x="84" y="77"/>
                </a:lnTo>
                <a:lnTo>
                  <a:pt x="92" y="67"/>
                </a:lnTo>
                <a:lnTo>
                  <a:pt x="93" y="55"/>
                </a:lnTo>
                <a:lnTo>
                  <a:pt x="89" y="43"/>
                </a:lnTo>
                <a:lnTo>
                  <a:pt x="82" y="33"/>
                </a:lnTo>
                <a:lnTo>
                  <a:pt x="73" y="24"/>
                </a:lnTo>
                <a:lnTo>
                  <a:pt x="55" y="12"/>
                </a:lnTo>
                <a:lnTo>
                  <a:pt x="35" y="7"/>
                </a:lnTo>
                <a:close/>
                <a:moveTo>
                  <a:pt x="30" y="0"/>
                </a:moveTo>
                <a:lnTo>
                  <a:pt x="46" y="1"/>
                </a:lnTo>
                <a:lnTo>
                  <a:pt x="62" y="8"/>
                </a:lnTo>
                <a:lnTo>
                  <a:pt x="76" y="17"/>
                </a:lnTo>
                <a:lnTo>
                  <a:pt x="88" y="29"/>
                </a:lnTo>
                <a:lnTo>
                  <a:pt x="94" y="39"/>
                </a:lnTo>
                <a:lnTo>
                  <a:pt x="98" y="52"/>
                </a:lnTo>
                <a:lnTo>
                  <a:pt x="98" y="66"/>
                </a:lnTo>
                <a:lnTo>
                  <a:pt x="94" y="77"/>
                </a:lnTo>
                <a:lnTo>
                  <a:pt x="84" y="86"/>
                </a:lnTo>
                <a:lnTo>
                  <a:pt x="72" y="92"/>
                </a:lnTo>
                <a:lnTo>
                  <a:pt x="58" y="92"/>
                </a:lnTo>
                <a:lnTo>
                  <a:pt x="43" y="86"/>
                </a:lnTo>
                <a:lnTo>
                  <a:pt x="30" y="79"/>
                </a:lnTo>
                <a:lnTo>
                  <a:pt x="18" y="67"/>
                </a:lnTo>
                <a:lnTo>
                  <a:pt x="9" y="55"/>
                </a:lnTo>
                <a:lnTo>
                  <a:pt x="3" y="41"/>
                </a:lnTo>
                <a:lnTo>
                  <a:pt x="0" y="28"/>
                </a:lnTo>
                <a:lnTo>
                  <a:pt x="1" y="16"/>
                </a:lnTo>
                <a:lnTo>
                  <a:pt x="9" y="5"/>
                </a:lnTo>
                <a:lnTo>
                  <a:pt x="10" y="5"/>
                </a:lnTo>
                <a:lnTo>
                  <a:pt x="10" y="5"/>
                </a:lnTo>
                <a:lnTo>
                  <a:pt x="12" y="4"/>
                </a:lnTo>
                <a:lnTo>
                  <a:pt x="13" y="4"/>
                </a:lnTo>
                <a:lnTo>
                  <a:pt x="3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8" name="그룹 137"/>
          <p:cNvGrpSpPr/>
          <p:nvPr/>
        </p:nvGrpSpPr>
        <p:grpSpPr>
          <a:xfrm rot="3454448">
            <a:off x="1619443" y="4613111"/>
            <a:ext cx="1027113" cy="692150"/>
            <a:chOff x="8213725" y="3684588"/>
            <a:chExt cx="1027113" cy="692150"/>
          </a:xfrm>
        </p:grpSpPr>
        <p:sp>
          <p:nvSpPr>
            <p:cNvPr id="139" name="Freeform 99"/>
            <p:cNvSpPr>
              <a:spLocks noEditPoints="1"/>
            </p:cNvSpPr>
            <p:nvPr/>
          </p:nvSpPr>
          <p:spPr bwMode="auto">
            <a:xfrm>
              <a:off x="8213725" y="3684588"/>
              <a:ext cx="1027113" cy="692150"/>
            </a:xfrm>
            <a:custGeom>
              <a:avLst/>
              <a:gdLst>
                <a:gd name="T0" fmla="*/ 537 w 647"/>
                <a:gd name="T1" fmla="*/ 182 h 436"/>
                <a:gd name="T2" fmla="*/ 546 w 647"/>
                <a:gd name="T3" fmla="*/ 275 h 436"/>
                <a:gd name="T4" fmla="*/ 606 w 647"/>
                <a:gd name="T5" fmla="*/ 225 h 436"/>
                <a:gd name="T6" fmla="*/ 590 w 647"/>
                <a:gd name="T7" fmla="*/ 149 h 436"/>
                <a:gd name="T8" fmla="*/ 512 w 647"/>
                <a:gd name="T9" fmla="*/ 141 h 436"/>
                <a:gd name="T10" fmla="*/ 556 w 647"/>
                <a:gd name="T11" fmla="*/ 143 h 436"/>
                <a:gd name="T12" fmla="*/ 615 w 647"/>
                <a:gd name="T13" fmla="*/ 166 h 436"/>
                <a:gd name="T14" fmla="*/ 588 w 647"/>
                <a:gd name="T15" fmla="*/ 270 h 436"/>
                <a:gd name="T16" fmla="*/ 530 w 647"/>
                <a:gd name="T17" fmla="*/ 330 h 436"/>
                <a:gd name="T18" fmla="*/ 610 w 647"/>
                <a:gd name="T19" fmla="*/ 285 h 436"/>
                <a:gd name="T20" fmla="*/ 636 w 647"/>
                <a:gd name="T21" fmla="*/ 166 h 436"/>
                <a:gd name="T22" fmla="*/ 560 w 647"/>
                <a:gd name="T23" fmla="*/ 107 h 436"/>
                <a:gd name="T24" fmla="*/ 369 w 647"/>
                <a:gd name="T25" fmla="*/ 140 h 436"/>
                <a:gd name="T26" fmla="*/ 255 w 647"/>
                <a:gd name="T27" fmla="*/ 132 h 436"/>
                <a:gd name="T28" fmla="*/ 181 w 647"/>
                <a:gd name="T29" fmla="*/ 157 h 436"/>
                <a:gd name="T30" fmla="*/ 161 w 647"/>
                <a:gd name="T31" fmla="*/ 304 h 436"/>
                <a:gd name="T32" fmla="*/ 233 w 647"/>
                <a:gd name="T33" fmla="*/ 407 h 436"/>
                <a:gd name="T34" fmla="*/ 359 w 647"/>
                <a:gd name="T35" fmla="*/ 429 h 436"/>
                <a:gd name="T36" fmla="*/ 490 w 647"/>
                <a:gd name="T37" fmla="*/ 377 h 436"/>
                <a:gd name="T38" fmla="*/ 539 w 647"/>
                <a:gd name="T39" fmla="*/ 228 h 436"/>
                <a:gd name="T40" fmla="*/ 7 w 647"/>
                <a:gd name="T41" fmla="*/ 101 h 436"/>
                <a:gd name="T42" fmla="*/ 46 w 647"/>
                <a:gd name="T43" fmla="*/ 141 h 436"/>
                <a:gd name="T44" fmla="*/ 88 w 647"/>
                <a:gd name="T45" fmla="*/ 215 h 436"/>
                <a:gd name="T46" fmla="*/ 135 w 647"/>
                <a:gd name="T47" fmla="*/ 278 h 436"/>
                <a:gd name="T48" fmla="*/ 124 w 647"/>
                <a:gd name="T49" fmla="*/ 190 h 436"/>
                <a:gd name="T50" fmla="*/ 93 w 647"/>
                <a:gd name="T51" fmla="*/ 127 h 436"/>
                <a:gd name="T52" fmla="*/ 7 w 647"/>
                <a:gd name="T53" fmla="*/ 101 h 436"/>
                <a:gd name="T54" fmla="*/ 321 w 647"/>
                <a:gd name="T55" fmla="*/ 38 h 436"/>
                <a:gd name="T56" fmla="*/ 340 w 647"/>
                <a:gd name="T57" fmla="*/ 63 h 436"/>
                <a:gd name="T58" fmla="*/ 356 w 647"/>
                <a:gd name="T59" fmla="*/ 59 h 436"/>
                <a:gd name="T60" fmla="*/ 356 w 647"/>
                <a:gd name="T61" fmla="*/ 12 h 436"/>
                <a:gd name="T62" fmla="*/ 369 w 647"/>
                <a:gd name="T63" fmla="*/ 20 h 436"/>
                <a:gd name="T64" fmla="*/ 427 w 647"/>
                <a:gd name="T65" fmla="*/ 50 h 436"/>
                <a:gd name="T66" fmla="*/ 473 w 647"/>
                <a:gd name="T67" fmla="*/ 93 h 436"/>
                <a:gd name="T68" fmla="*/ 518 w 647"/>
                <a:gd name="T69" fmla="*/ 123 h 436"/>
                <a:gd name="T70" fmla="*/ 596 w 647"/>
                <a:gd name="T71" fmla="*/ 106 h 436"/>
                <a:gd name="T72" fmla="*/ 647 w 647"/>
                <a:gd name="T73" fmla="*/ 198 h 436"/>
                <a:gd name="T74" fmla="*/ 576 w 647"/>
                <a:gd name="T75" fmla="*/ 331 h 436"/>
                <a:gd name="T76" fmla="*/ 500 w 647"/>
                <a:gd name="T77" fmla="*/ 376 h 436"/>
                <a:gd name="T78" fmla="*/ 359 w 647"/>
                <a:gd name="T79" fmla="*/ 436 h 436"/>
                <a:gd name="T80" fmla="*/ 229 w 647"/>
                <a:gd name="T81" fmla="*/ 412 h 436"/>
                <a:gd name="T82" fmla="*/ 157 w 647"/>
                <a:gd name="T83" fmla="*/ 310 h 436"/>
                <a:gd name="T84" fmla="*/ 99 w 647"/>
                <a:gd name="T85" fmla="*/ 254 h 436"/>
                <a:gd name="T86" fmla="*/ 61 w 647"/>
                <a:gd name="T87" fmla="*/ 169 h 436"/>
                <a:gd name="T88" fmla="*/ 3 w 647"/>
                <a:gd name="T89" fmla="*/ 114 h 436"/>
                <a:gd name="T90" fmla="*/ 4 w 647"/>
                <a:gd name="T91" fmla="*/ 97 h 436"/>
                <a:gd name="T92" fmla="*/ 65 w 647"/>
                <a:gd name="T93" fmla="*/ 98 h 436"/>
                <a:gd name="T94" fmla="*/ 105 w 647"/>
                <a:gd name="T95" fmla="*/ 137 h 436"/>
                <a:gd name="T96" fmla="*/ 143 w 647"/>
                <a:gd name="T97" fmla="*/ 194 h 436"/>
                <a:gd name="T98" fmla="*/ 215 w 647"/>
                <a:gd name="T99" fmla="*/ 110 h 436"/>
                <a:gd name="T100" fmla="*/ 212 w 647"/>
                <a:gd name="T101" fmla="*/ 102 h 436"/>
                <a:gd name="T102" fmla="*/ 297 w 647"/>
                <a:gd name="T103" fmla="*/ 132 h 436"/>
                <a:gd name="T104" fmla="*/ 421 w 647"/>
                <a:gd name="T105" fmla="*/ 122 h 436"/>
                <a:gd name="T106" fmla="*/ 398 w 647"/>
                <a:gd name="T107" fmla="*/ 46 h 436"/>
                <a:gd name="T108" fmla="*/ 361 w 647"/>
                <a:gd name="T109" fmla="*/ 60 h 436"/>
                <a:gd name="T110" fmla="*/ 346 w 647"/>
                <a:gd name="T111" fmla="*/ 68 h 436"/>
                <a:gd name="T112" fmla="*/ 327 w 647"/>
                <a:gd name="T113" fmla="*/ 62 h 436"/>
                <a:gd name="T114" fmla="*/ 262 w 647"/>
                <a:gd name="T115" fmla="*/ 60 h 436"/>
                <a:gd name="T116" fmla="*/ 217 w 647"/>
                <a:gd name="T117" fmla="*/ 94 h 436"/>
                <a:gd name="T118" fmla="*/ 211 w 647"/>
                <a:gd name="T119" fmla="*/ 101 h 436"/>
                <a:gd name="T120" fmla="*/ 254 w 647"/>
                <a:gd name="T121" fmla="*/ 58 h 436"/>
                <a:gd name="T122" fmla="*/ 317 w 647"/>
                <a:gd name="T123" fmla="*/ 16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47" h="436">
                  <a:moveTo>
                    <a:pt x="576" y="145"/>
                  </a:moveTo>
                  <a:lnTo>
                    <a:pt x="563" y="147"/>
                  </a:lnTo>
                  <a:lnTo>
                    <a:pt x="551" y="154"/>
                  </a:lnTo>
                  <a:lnTo>
                    <a:pt x="542" y="166"/>
                  </a:lnTo>
                  <a:lnTo>
                    <a:pt x="537" y="182"/>
                  </a:lnTo>
                  <a:lnTo>
                    <a:pt x="535" y="183"/>
                  </a:lnTo>
                  <a:lnTo>
                    <a:pt x="534" y="183"/>
                  </a:lnTo>
                  <a:lnTo>
                    <a:pt x="543" y="213"/>
                  </a:lnTo>
                  <a:lnTo>
                    <a:pt x="547" y="244"/>
                  </a:lnTo>
                  <a:lnTo>
                    <a:pt x="546" y="275"/>
                  </a:lnTo>
                  <a:lnTo>
                    <a:pt x="539" y="306"/>
                  </a:lnTo>
                  <a:lnTo>
                    <a:pt x="560" y="289"/>
                  </a:lnTo>
                  <a:lnTo>
                    <a:pt x="579" y="271"/>
                  </a:lnTo>
                  <a:lnTo>
                    <a:pt x="594" y="249"/>
                  </a:lnTo>
                  <a:lnTo>
                    <a:pt x="606" y="225"/>
                  </a:lnTo>
                  <a:lnTo>
                    <a:pt x="611" y="208"/>
                  </a:lnTo>
                  <a:lnTo>
                    <a:pt x="614" y="192"/>
                  </a:lnTo>
                  <a:lnTo>
                    <a:pt x="611" y="175"/>
                  </a:lnTo>
                  <a:lnTo>
                    <a:pt x="603" y="161"/>
                  </a:lnTo>
                  <a:lnTo>
                    <a:pt x="590" y="149"/>
                  </a:lnTo>
                  <a:lnTo>
                    <a:pt x="576" y="145"/>
                  </a:lnTo>
                  <a:close/>
                  <a:moveTo>
                    <a:pt x="560" y="107"/>
                  </a:moveTo>
                  <a:lnTo>
                    <a:pt x="542" y="113"/>
                  </a:lnTo>
                  <a:lnTo>
                    <a:pt x="525" y="124"/>
                  </a:lnTo>
                  <a:lnTo>
                    <a:pt x="512" y="141"/>
                  </a:lnTo>
                  <a:lnTo>
                    <a:pt x="522" y="158"/>
                  </a:lnTo>
                  <a:lnTo>
                    <a:pt x="531" y="175"/>
                  </a:lnTo>
                  <a:lnTo>
                    <a:pt x="537" y="161"/>
                  </a:lnTo>
                  <a:lnTo>
                    <a:pt x="546" y="151"/>
                  </a:lnTo>
                  <a:lnTo>
                    <a:pt x="556" y="143"/>
                  </a:lnTo>
                  <a:lnTo>
                    <a:pt x="569" y="139"/>
                  </a:lnTo>
                  <a:lnTo>
                    <a:pt x="584" y="139"/>
                  </a:lnTo>
                  <a:lnTo>
                    <a:pt x="596" y="144"/>
                  </a:lnTo>
                  <a:lnTo>
                    <a:pt x="607" y="152"/>
                  </a:lnTo>
                  <a:lnTo>
                    <a:pt x="615" y="166"/>
                  </a:lnTo>
                  <a:lnTo>
                    <a:pt x="620" y="187"/>
                  </a:lnTo>
                  <a:lnTo>
                    <a:pt x="619" y="208"/>
                  </a:lnTo>
                  <a:lnTo>
                    <a:pt x="613" y="229"/>
                  </a:lnTo>
                  <a:lnTo>
                    <a:pt x="602" y="250"/>
                  </a:lnTo>
                  <a:lnTo>
                    <a:pt x="588" y="270"/>
                  </a:lnTo>
                  <a:lnTo>
                    <a:pt x="572" y="287"/>
                  </a:lnTo>
                  <a:lnTo>
                    <a:pt x="555" y="301"/>
                  </a:lnTo>
                  <a:lnTo>
                    <a:pt x="538" y="312"/>
                  </a:lnTo>
                  <a:lnTo>
                    <a:pt x="538" y="312"/>
                  </a:lnTo>
                  <a:lnTo>
                    <a:pt x="530" y="330"/>
                  </a:lnTo>
                  <a:lnTo>
                    <a:pt x="522" y="347"/>
                  </a:lnTo>
                  <a:lnTo>
                    <a:pt x="548" y="339"/>
                  </a:lnTo>
                  <a:lnTo>
                    <a:pt x="572" y="326"/>
                  </a:lnTo>
                  <a:lnTo>
                    <a:pt x="593" y="308"/>
                  </a:lnTo>
                  <a:lnTo>
                    <a:pt x="610" y="285"/>
                  </a:lnTo>
                  <a:lnTo>
                    <a:pt x="624" y="262"/>
                  </a:lnTo>
                  <a:lnTo>
                    <a:pt x="635" y="236"/>
                  </a:lnTo>
                  <a:lnTo>
                    <a:pt x="640" y="208"/>
                  </a:lnTo>
                  <a:lnTo>
                    <a:pt x="640" y="187"/>
                  </a:lnTo>
                  <a:lnTo>
                    <a:pt x="636" y="166"/>
                  </a:lnTo>
                  <a:lnTo>
                    <a:pt x="628" y="147"/>
                  </a:lnTo>
                  <a:lnTo>
                    <a:pt x="617" y="130"/>
                  </a:lnTo>
                  <a:lnTo>
                    <a:pt x="601" y="117"/>
                  </a:lnTo>
                  <a:lnTo>
                    <a:pt x="581" y="109"/>
                  </a:lnTo>
                  <a:lnTo>
                    <a:pt x="560" y="107"/>
                  </a:lnTo>
                  <a:close/>
                  <a:moveTo>
                    <a:pt x="466" y="101"/>
                  </a:moveTo>
                  <a:lnTo>
                    <a:pt x="444" y="117"/>
                  </a:lnTo>
                  <a:lnTo>
                    <a:pt x="420" y="128"/>
                  </a:lnTo>
                  <a:lnTo>
                    <a:pt x="395" y="136"/>
                  </a:lnTo>
                  <a:lnTo>
                    <a:pt x="369" y="140"/>
                  </a:lnTo>
                  <a:lnTo>
                    <a:pt x="342" y="140"/>
                  </a:lnTo>
                  <a:lnTo>
                    <a:pt x="321" y="140"/>
                  </a:lnTo>
                  <a:lnTo>
                    <a:pt x="298" y="139"/>
                  </a:lnTo>
                  <a:lnTo>
                    <a:pt x="276" y="136"/>
                  </a:lnTo>
                  <a:lnTo>
                    <a:pt x="255" y="132"/>
                  </a:lnTo>
                  <a:lnTo>
                    <a:pt x="234" y="124"/>
                  </a:lnTo>
                  <a:lnTo>
                    <a:pt x="217" y="113"/>
                  </a:lnTo>
                  <a:lnTo>
                    <a:pt x="217" y="113"/>
                  </a:lnTo>
                  <a:lnTo>
                    <a:pt x="196" y="134"/>
                  </a:lnTo>
                  <a:lnTo>
                    <a:pt x="181" y="157"/>
                  </a:lnTo>
                  <a:lnTo>
                    <a:pt x="169" y="185"/>
                  </a:lnTo>
                  <a:lnTo>
                    <a:pt x="161" y="213"/>
                  </a:lnTo>
                  <a:lnTo>
                    <a:pt x="157" y="244"/>
                  </a:lnTo>
                  <a:lnTo>
                    <a:pt x="157" y="274"/>
                  </a:lnTo>
                  <a:lnTo>
                    <a:pt x="161" y="304"/>
                  </a:lnTo>
                  <a:lnTo>
                    <a:pt x="169" y="331"/>
                  </a:lnTo>
                  <a:lnTo>
                    <a:pt x="179" y="356"/>
                  </a:lnTo>
                  <a:lnTo>
                    <a:pt x="195" y="377"/>
                  </a:lnTo>
                  <a:lnTo>
                    <a:pt x="212" y="394"/>
                  </a:lnTo>
                  <a:lnTo>
                    <a:pt x="233" y="407"/>
                  </a:lnTo>
                  <a:lnTo>
                    <a:pt x="257" y="418"/>
                  </a:lnTo>
                  <a:lnTo>
                    <a:pt x="281" y="425"/>
                  </a:lnTo>
                  <a:lnTo>
                    <a:pt x="306" y="429"/>
                  </a:lnTo>
                  <a:lnTo>
                    <a:pt x="332" y="431"/>
                  </a:lnTo>
                  <a:lnTo>
                    <a:pt x="359" y="429"/>
                  </a:lnTo>
                  <a:lnTo>
                    <a:pt x="387" y="425"/>
                  </a:lnTo>
                  <a:lnTo>
                    <a:pt x="416" y="419"/>
                  </a:lnTo>
                  <a:lnTo>
                    <a:pt x="444" y="408"/>
                  </a:lnTo>
                  <a:lnTo>
                    <a:pt x="467" y="394"/>
                  </a:lnTo>
                  <a:lnTo>
                    <a:pt x="490" y="377"/>
                  </a:lnTo>
                  <a:lnTo>
                    <a:pt x="508" y="356"/>
                  </a:lnTo>
                  <a:lnTo>
                    <a:pt x="524" y="331"/>
                  </a:lnTo>
                  <a:lnTo>
                    <a:pt x="534" y="302"/>
                  </a:lnTo>
                  <a:lnTo>
                    <a:pt x="541" y="264"/>
                  </a:lnTo>
                  <a:lnTo>
                    <a:pt x="539" y="228"/>
                  </a:lnTo>
                  <a:lnTo>
                    <a:pt x="531" y="191"/>
                  </a:lnTo>
                  <a:lnTo>
                    <a:pt x="516" y="157"/>
                  </a:lnTo>
                  <a:lnTo>
                    <a:pt x="493" y="127"/>
                  </a:lnTo>
                  <a:lnTo>
                    <a:pt x="466" y="101"/>
                  </a:lnTo>
                  <a:close/>
                  <a:moveTo>
                    <a:pt x="7" y="101"/>
                  </a:moveTo>
                  <a:lnTo>
                    <a:pt x="9" y="113"/>
                  </a:lnTo>
                  <a:lnTo>
                    <a:pt x="17" y="122"/>
                  </a:lnTo>
                  <a:lnTo>
                    <a:pt x="26" y="128"/>
                  </a:lnTo>
                  <a:lnTo>
                    <a:pt x="35" y="135"/>
                  </a:lnTo>
                  <a:lnTo>
                    <a:pt x="46" y="141"/>
                  </a:lnTo>
                  <a:lnTo>
                    <a:pt x="55" y="149"/>
                  </a:lnTo>
                  <a:lnTo>
                    <a:pt x="67" y="165"/>
                  </a:lnTo>
                  <a:lnTo>
                    <a:pt x="76" y="183"/>
                  </a:lnTo>
                  <a:lnTo>
                    <a:pt x="82" y="198"/>
                  </a:lnTo>
                  <a:lnTo>
                    <a:pt x="88" y="215"/>
                  </a:lnTo>
                  <a:lnTo>
                    <a:pt x="94" y="230"/>
                  </a:lnTo>
                  <a:lnTo>
                    <a:pt x="102" y="245"/>
                  </a:lnTo>
                  <a:lnTo>
                    <a:pt x="110" y="258"/>
                  </a:lnTo>
                  <a:lnTo>
                    <a:pt x="122" y="270"/>
                  </a:lnTo>
                  <a:lnTo>
                    <a:pt x="135" y="278"/>
                  </a:lnTo>
                  <a:lnTo>
                    <a:pt x="152" y="283"/>
                  </a:lnTo>
                  <a:lnTo>
                    <a:pt x="152" y="242"/>
                  </a:lnTo>
                  <a:lnTo>
                    <a:pt x="156" y="203"/>
                  </a:lnTo>
                  <a:lnTo>
                    <a:pt x="139" y="199"/>
                  </a:lnTo>
                  <a:lnTo>
                    <a:pt x="124" y="190"/>
                  </a:lnTo>
                  <a:lnTo>
                    <a:pt x="114" y="178"/>
                  </a:lnTo>
                  <a:lnTo>
                    <a:pt x="105" y="161"/>
                  </a:lnTo>
                  <a:lnTo>
                    <a:pt x="101" y="149"/>
                  </a:lnTo>
                  <a:lnTo>
                    <a:pt x="98" y="137"/>
                  </a:lnTo>
                  <a:lnTo>
                    <a:pt x="93" y="127"/>
                  </a:lnTo>
                  <a:lnTo>
                    <a:pt x="88" y="117"/>
                  </a:lnTo>
                  <a:lnTo>
                    <a:pt x="79" y="110"/>
                  </a:lnTo>
                  <a:lnTo>
                    <a:pt x="64" y="106"/>
                  </a:lnTo>
                  <a:lnTo>
                    <a:pt x="35" y="102"/>
                  </a:lnTo>
                  <a:lnTo>
                    <a:pt x="7" y="101"/>
                  </a:lnTo>
                  <a:close/>
                  <a:moveTo>
                    <a:pt x="347" y="7"/>
                  </a:moveTo>
                  <a:lnTo>
                    <a:pt x="334" y="7"/>
                  </a:lnTo>
                  <a:lnTo>
                    <a:pt x="325" y="14"/>
                  </a:lnTo>
                  <a:lnTo>
                    <a:pt x="319" y="26"/>
                  </a:lnTo>
                  <a:lnTo>
                    <a:pt x="321" y="38"/>
                  </a:lnTo>
                  <a:lnTo>
                    <a:pt x="325" y="48"/>
                  </a:lnTo>
                  <a:lnTo>
                    <a:pt x="330" y="59"/>
                  </a:lnTo>
                  <a:lnTo>
                    <a:pt x="331" y="60"/>
                  </a:lnTo>
                  <a:lnTo>
                    <a:pt x="335" y="62"/>
                  </a:lnTo>
                  <a:lnTo>
                    <a:pt x="340" y="63"/>
                  </a:lnTo>
                  <a:lnTo>
                    <a:pt x="347" y="63"/>
                  </a:lnTo>
                  <a:lnTo>
                    <a:pt x="349" y="62"/>
                  </a:lnTo>
                  <a:lnTo>
                    <a:pt x="352" y="60"/>
                  </a:lnTo>
                  <a:lnTo>
                    <a:pt x="356" y="59"/>
                  </a:lnTo>
                  <a:lnTo>
                    <a:pt x="356" y="59"/>
                  </a:lnTo>
                  <a:lnTo>
                    <a:pt x="359" y="50"/>
                  </a:lnTo>
                  <a:lnTo>
                    <a:pt x="363" y="42"/>
                  </a:lnTo>
                  <a:lnTo>
                    <a:pt x="364" y="33"/>
                  </a:lnTo>
                  <a:lnTo>
                    <a:pt x="363" y="21"/>
                  </a:lnTo>
                  <a:lnTo>
                    <a:pt x="356" y="12"/>
                  </a:lnTo>
                  <a:lnTo>
                    <a:pt x="347" y="7"/>
                  </a:lnTo>
                  <a:close/>
                  <a:moveTo>
                    <a:pt x="343" y="0"/>
                  </a:moveTo>
                  <a:lnTo>
                    <a:pt x="355" y="3"/>
                  </a:lnTo>
                  <a:lnTo>
                    <a:pt x="363" y="10"/>
                  </a:lnTo>
                  <a:lnTo>
                    <a:pt x="369" y="20"/>
                  </a:lnTo>
                  <a:lnTo>
                    <a:pt x="370" y="25"/>
                  </a:lnTo>
                  <a:lnTo>
                    <a:pt x="370" y="30"/>
                  </a:lnTo>
                  <a:lnTo>
                    <a:pt x="370" y="37"/>
                  </a:lnTo>
                  <a:lnTo>
                    <a:pt x="399" y="39"/>
                  </a:lnTo>
                  <a:lnTo>
                    <a:pt x="427" y="50"/>
                  </a:lnTo>
                  <a:lnTo>
                    <a:pt x="452" y="67"/>
                  </a:lnTo>
                  <a:lnTo>
                    <a:pt x="473" y="88"/>
                  </a:lnTo>
                  <a:lnTo>
                    <a:pt x="473" y="89"/>
                  </a:lnTo>
                  <a:lnTo>
                    <a:pt x="473" y="90"/>
                  </a:lnTo>
                  <a:lnTo>
                    <a:pt x="473" y="93"/>
                  </a:lnTo>
                  <a:lnTo>
                    <a:pt x="473" y="94"/>
                  </a:lnTo>
                  <a:lnTo>
                    <a:pt x="470" y="97"/>
                  </a:lnTo>
                  <a:lnTo>
                    <a:pt x="491" y="115"/>
                  </a:lnTo>
                  <a:lnTo>
                    <a:pt x="509" y="137"/>
                  </a:lnTo>
                  <a:lnTo>
                    <a:pt x="518" y="123"/>
                  </a:lnTo>
                  <a:lnTo>
                    <a:pt x="530" y="113"/>
                  </a:lnTo>
                  <a:lnTo>
                    <a:pt x="543" y="105"/>
                  </a:lnTo>
                  <a:lnTo>
                    <a:pt x="560" y="101"/>
                  </a:lnTo>
                  <a:lnTo>
                    <a:pt x="576" y="101"/>
                  </a:lnTo>
                  <a:lnTo>
                    <a:pt x="596" y="106"/>
                  </a:lnTo>
                  <a:lnTo>
                    <a:pt x="613" y="118"/>
                  </a:lnTo>
                  <a:lnTo>
                    <a:pt x="627" y="132"/>
                  </a:lnTo>
                  <a:lnTo>
                    <a:pt x="637" y="149"/>
                  </a:lnTo>
                  <a:lnTo>
                    <a:pt x="644" y="169"/>
                  </a:lnTo>
                  <a:lnTo>
                    <a:pt x="647" y="198"/>
                  </a:lnTo>
                  <a:lnTo>
                    <a:pt x="644" y="228"/>
                  </a:lnTo>
                  <a:lnTo>
                    <a:pt x="634" y="258"/>
                  </a:lnTo>
                  <a:lnTo>
                    <a:pt x="619" y="285"/>
                  </a:lnTo>
                  <a:lnTo>
                    <a:pt x="600" y="310"/>
                  </a:lnTo>
                  <a:lnTo>
                    <a:pt x="576" y="331"/>
                  </a:lnTo>
                  <a:lnTo>
                    <a:pt x="550" y="346"/>
                  </a:lnTo>
                  <a:lnTo>
                    <a:pt x="521" y="352"/>
                  </a:lnTo>
                  <a:lnTo>
                    <a:pt x="520" y="352"/>
                  </a:lnTo>
                  <a:lnTo>
                    <a:pt x="518" y="352"/>
                  </a:lnTo>
                  <a:lnTo>
                    <a:pt x="500" y="376"/>
                  </a:lnTo>
                  <a:lnTo>
                    <a:pt x="476" y="395"/>
                  </a:lnTo>
                  <a:lnTo>
                    <a:pt x="450" y="411"/>
                  </a:lnTo>
                  <a:lnTo>
                    <a:pt x="421" y="423"/>
                  </a:lnTo>
                  <a:lnTo>
                    <a:pt x="390" y="431"/>
                  </a:lnTo>
                  <a:lnTo>
                    <a:pt x="359" y="436"/>
                  </a:lnTo>
                  <a:lnTo>
                    <a:pt x="331" y="436"/>
                  </a:lnTo>
                  <a:lnTo>
                    <a:pt x="305" y="435"/>
                  </a:lnTo>
                  <a:lnTo>
                    <a:pt x="279" y="431"/>
                  </a:lnTo>
                  <a:lnTo>
                    <a:pt x="253" y="423"/>
                  </a:lnTo>
                  <a:lnTo>
                    <a:pt x="229" y="412"/>
                  </a:lnTo>
                  <a:lnTo>
                    <a:pt x="208" y="398"/>
                  </a:lnTo>
                  <a:lnTo>
                    <a:pt x="190" y="380"/>
                  </a:lnTo>
                  <a:lnTo>
                    <a:pt x="174" y="359"/>
                  </a:lnTo>
                  <a:lnTo>
                    <a:pt x="164" y="333"/>
                  </a:lnTo>
                  <a:lnTo>
                    <a:pt x="157" y="310"/>
                  </a:lnTo>
                  <a:lnTo>
                    <a:pt x="153" y="287"/>
                  </a:lnTo>
                  <a:lnTo>
                    <a:pt x="136" y="284"/>
                  </a:lnTo>
                  <a:lnTo>
                    <a:pt x="122" y="278"/>
                  </a:lnTo>
                  <a:lnTo>
                    <a:pt x="110" y="267"/>
                  </a:lnTo>
                  <a:lnTo>
                    <a:pt x="99" y="254"/>
                  </a:lnTo>
                  <a:lnTo>
                    <a:pt x="92" y="240"/>
                  </a:lnTo>
                  <a:lnTo>
                    <a:pt x="85" y="225"/>
                  </a:lnTo>
                  <a:lnTo>
                    <a:pt x="79" y="209"/>
                  </a:lnTo>
                  <a:lnTo>
                    <a:pt x="71" y="189"/>
                  </a:lnTo>
                  <a:lnTo>
                    <a:pt x="61" y="169"/>
                  </a:lnTo>
                  <a:lnTo>
                    <a:pt x="50" y="154"/>
                  </a:lnTo>
                  <a:lnTo>
                    <a:pt x="37" y="144"/>
                  </a:lnTo>
                  <a:lnTo>
                    <a:pt x="22" y="134"/>
                  </a:lnTo>
                  <a:lnTo>
                    <a:pt x="10" y="124"/>
                  </a:lnTo>
                  <a:lnTo>
                    <a:pt x="3" y="114"/>
                  </a:lnTo>
                  <a:lnTo>
                    <a:pt x="0" y="101"/>
                  </a:lnTo>
                  <a:lnTo>
                    <a:pt x="0" y="98"/>
                  </a:lnTo>
                  <a:lnTo>
                    <a:pt x="1" y="97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5" y="97"/>
                  </a:lnTo>
                  <a:lnTo>
                    <a:pt x="18" y="96"/>
                  </a:lnTo>
                  <a:lnTo>
                    <a:pt x="34" y="96"/>
                  </a:lnTo>
                  <a:lnTo>
                    <a:pt x="50" y="97"/>
                  </a:lnTo>
                  <a:lnTo>
                    <a:pt x="65" y="98"/>
                  </a:lnTo>
                  <a:lnTo>
                    <a:pt x="80" y="102"/>
                  </a:lnTo>
                  <a:lnTo>
                    <a:pt x="92" y="110"/>
                  </a:lnTo>
                  <a:lnTo>
                    <a:pt x="98" y="118"/>
                  </a:lnTo>
                  <a:lnTo>
                    <a:pt x="102" y="127"/>
                  </a:lnTo>
                  <a:lnTo>
                    <a:pt x="105" y="137"/>
                  </a:lnTo>
                  <a:lnTo>
                    <a:pt x="109" y="152"/>
                  </a:lnTo>
                  <a:lnTo>
                    <a:pt x="114" y="165"/>
                  </a:lnTo>
                  <a:lnTo>
                    <a:pt x="120" y="177"/>
                  </a:lnTo>
                  <a:lnTo>
                    <a:pt x="131" y="187"/>
                  </a:lnTo>
                  <a:lnTo>
                    <a:pt x="143" y="194"/>
                  </a:lnTo>
                  <a:lnTo>
                    <a:pt x="157" y="198"/>
                  </a:lnTo>
                  <a:lnTo>
                    <a:pt x="166" y="170"/>
                  </a:lnTo>
                  <a:lnTo>
                    <a:pt x="178" y="147"/>
                  </a:lnTo>
                  <a:lnTo>
                    <a:pt x="194" y="126"/>
                  </a:lnTo>
                  <a:lnTo>
                    <a:pt x="215" y="110"/>
                  </a:lnTo>
                  <a:lnTo>
                    <a:pt x="215" y="110"/>
                  </a:lnTo>
                  <a:lnTo>
                    <a:pt x="211" y="106"/>
                  </a:lnTo>
                  <a:lnTo>
                    <a:pt x="209" y="105"/>
                  </a:lnTo>
                  <a:lnTo>
                    <a:pt x="211" y="103"/>
                  </a:lnTo>
                  <a:lnTo>
                    <a:pt x="212" y="102"/>
                  </a:lnTo>
                  <a:lnTo>
                    <a:pt x="213" y="103"/>
                  </a:lnTo>
                  <a:lnTo>
                    <a:pt x="232" y="115"/>
                  </a:lnTo>
                  <a:lnTo>
                    <a:pt x="251" y="124"/>
                  </a:lnTo>
                  <a:lnTo>
                    <a:pt x="274" y="130"/>
                  </a:lnTo>
                  <a:lnTo>
                    <a:pt x="297" y="132"/>
                  </a:lnTo>
                  <a:lnTo>
                    <a:pt x="319" y="134"/>
                  </a:lnTo>
                  <a:lnTo>
                    <a:pt x="342" y="135"/>
                  </a:lnTo>
                  <a:lnTo>
                    <a:pt x="369" y="134"/>
                  </a:lnTo>
                  <a:lnTo>
                    <a:pt x="397" y="130"/>
                  </a:lnTo>
                  <a:lnTo>
                    <a:pt x="421" y="122"/>
                  </a:lnTo>
                  <a:lnTo>
                    <a:pt x="446" y="109"/>
                  </a:lnTo>
                  <a:lnTo>
                    <a:pt x="467" y="90"/>
                  </a:lnTo>
                  <a:lnTo>
                    <a:pt x="446" y="71"/>
                  </a:lnTo>
                  <a:lnTo>
                    <a:pt x="424" y="55"/>
                  </a:lnTo>
                  <a:lnTo>
                    <a:pt x="398" y="46"/>
                  </a:lnTo>
                  <a:lnTo>
                    <a:pt x="370" y="41"/>
                  </a:lnTo>
                  <a:lnTo>
                    <a:pt x="369" y="41"/>
                  </a:lnTo>
                  <a:lnTo>
                    <a:pt x="367" y="50"/>
                  </a:lnTo>
                  <a:lnTo>
                    <a:pt x="361" y="59"/>
                  </a:lnTo>
                  <a:lnTo>
                    <a:pt x="361" y="60"/>
                  </a:lnTo>
                  <a:lnTo>
                    <a:pt x="360" y="63"/>
                  </a:lnTo>
                  <a:lnTo>
                    <a:pt x="356" y="65"/>
                  </a:lnTo>
                  <a:lnTo>
                    <a:pt x="353" y="67"/>
                  </a:lnTo>
                  <a:lnTo>
                    <a:pt x="349" y="68"/>
                  </a:lnTo>
                  <a:lnTo>
                    <a:pt x="346" y="68"/>
                  </a:lnTo>
                  <a:lnTo>
                    <a:pt x="339" y="68"/>
                  </a:lnTo>
                  <a:lnTo>
                    <a:pt x="334" y="65"/>
                  </a:lnTo>
                  <a:lnTo>
                    <a:pt x="329" y="63"/>
                  </a:lnTo>
                  <a:lnTo>
                    <a:pt x="329" y="63"/>
                  </a:lnTo>
                  <a:lnTo>
                    <a:pt x="327" y="62"/>
                  </a:lnTo>
                  <a:lnTo>
                    <a:pt x="323" y="56"/>
                  </a:lnTo>
                  <a:lnTo>
                    <a:pt x="319" y="48"/>
                  </a:lnTo>
                  <a:lnTo>
                    <a:pt x="317" y="42"/>
                  </a:lnTo>
                  <a:lnTo>
                    <a:pt x="288" y="48"/>
                  </a:lnTo>
                  <a:lnTo>
                    <a:pt x="262" y="60"/>
                  </a:lnTo>
                  <a:lnTo>
                    <a:pt x="255" y="64"/>
                  </a:lnTo>
                  <a:lnTo>
                    <a:pt x="245" y="69"/>
                  </a:lnTo>
                  <a:lnTo>
                    <a:pt x="234" y="77"/>
                  </a:lnTo>
                  <a:lnTo>
                    <a:pt x="224" y="85"/>
                  </a:lnTo>
                  <a:lnTo>
                    <a:pt x="217" y="94"/>
                  </a:lnTo>
                  <a:lnTo>
                    <a:pt x="215" y="101"/>
                  </a:lnTo>
                  <a:lnTo>
                    <a:pt x="215" y="102"/>
                  </a:lnTo>
                  <a:lnTo>
                    <a:pt x="213" y="102"/>
                  </a:lnTo>
                  <a:lnTo>
                    <a:pt x="211" y="101"/>
                  </a:lnTo>
                  <a:lnTo>
                    <a:pt x="211" y="101"/>
                  </a:lnTo>
                  <a:lnTo>
                    <a:pt x="211" y="98"/>
                  </a:lnTo>
                  <a:lnTo>
                    <a:pt x="217" y="86"/>
                  </a:lnTo>
                  <a:lnTo>
                    <a:pt x="228" y="75"/>
                  </a:lnTo>
                  <a:lnTo>
                    <a:pt x="241" y="65"/>
                  </a:lnTo>
                  <a:lnTo>
                    <a:pt x="254" y="58"/>
                  </a:lnTo>
                  <a:lnTo>
                    <a:pt x="283" y="45"/>
                  </a:lnTo>
                  <a:lnTo>
                    <a:pt x="315" y="37"/>
                  </a:lnTo>
                  <a:lnTo>
                    <a:pt x="314" y="30"/>
                  </a:lnTo>
                  <a:lnTo>
                    <a:pt x="314" y="22"/>
                  </a:lnTo>
                  <a:lnTo>
                    <a:pt x="317" y="16"/>
                  </a:lnTo>
                  <a:lnTo>
                    <a:pt x="323" y="7"/>
                  </a:lnTo>
                  <a:lnTo>
                    <a:pt x="332" y="1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0" name="Freeform 100"/>
            <p:cNvSpPr>
              <a:spLocks/>
            </p:cNvSpPr>
            <p:nvPr/>
          </p:nvSpPr>
          <p:spPr bwMode="auto">
            <a:xfrm>
              <a:off x="8234363" y="3851275"/>
              <a:ext cx="104775" cy="33338"/>
            </a:xfrm>
            <a:custGeom>
              <a:avLst/>
              <a:gdLst>
                <a:gd name="T0" fmla="*/ 3 w 66"/>
                <a:gd name="T1" fmla="*/ 0 h 21"/>
                <a:gd name="T2" fmla="*/ 4 w 66"/>
                <a:gd name="T3" fmla="*/ 0 h 21"/>
                <a:gd name="T4" fmla="*/ 4 w 66"/>
                <a:gd name="T5" fmla="*/ 1 h 21"/>
                <a:gd name="T6" fmla="*/ 7 w 66"/>
                <a:gd name="T7" fmla="*/ 6 h 21"/>
                <a:gd name="T8" fmla="*/ 14 w 66"/>
                <a:gd name="T9" fmla="*/ 10 h 21"/>
                <a:gd name="T10" fmla="*/ 26 w 66"/>
                <a:gd name="T11" fmla="*/ 13 h 21"/>
                <a:gd name="T12" fmla="*/ 38 w 66"/>
                <a:gd name="T13" fmla="*/ 14 h 21"/>
                <a:gd name="T14" fmla="*/ 50 w 66"/>
                <a:gd name="T15" fmla="*/ 14 h 21"/>
                <a:gd name="T16" fmla="*/ 58 w 66"/>
                <a:gd name="T17" fmla="*/ 13 h 21"/>
                <a:gd name="T18" fmla="*/ 60 w 66"/>
                <a:gd name="T19" fmla="*/ 10 h 21"/>
                <a:gd name="T20" fmla="*/ 62 w 66"/>
                <a:gd name="T21" fmla="*/ 9 h 21"/>
                <a:gd name="T22" fmla="*/ 63 w 66"/>
                <a:gd name="T23" fmla="*/ 9 h 21"/>
                <a:gd name="T24" fmla="*/ 64 w 66"/>
                <a:gd name="T25" fmla="*/ 9 h 21"/>
                <a:gd name="T26" fmla="*/ 66 w 66"/>
                <a:gd name="T27" fmla="*/ 10 h 21"/>
                <a:gd name="T28" fmla="*/ 66 w 66"/>
                <a:gd name="T29" fmla="*/ 15 h 21"/>
                <a:gd name="T30" fmla="*/ 60 w 66"/>
                <a:gd name="T31" fmla="*/ 19 h 21"/>
                <a:gd name="T32" fmla="*/ 54 w 66"/>
                <a:gd name="T33" fmla="*/ 21 h 21"/>
                <a:gd name="T34" fmla="*/ 46 w 66"/>
                <a:gd name="T35" fmla="*/ 21 h 21"/>
                <a:gd name="T36" fmla="*/ 38 w 66"/>
                <a:gd name="T37" fmla="*/ 19 h 21"/>
                <a:gd name="T38" fmla="*/ 34 w 66"/>
                <a:gd name="T39" fmla="*/ 18 h 21"/>
                <a:gd name="T40" fmla="*/ 26 w 66"/>
                <a:gd name="T41" fmla="*/ 17 h 21"/>
                <a:gd name="T42" fmla="*/ 17 w 66"/>
                <a:gd name="T43" fmla="*/ 15 h 21"/>
                <a:gd name="T44" fmla="*/ 8 w 66"/>
                <a:gd name="T45" fmla="*/ 13 h 21"/>
                <a:gd name="T46" fmla="*/ 3 w 66"/>
                <a:gd name="T47" fmla="*/ 8 h 21"/>
                <a:gd name="T48" fmla="*/ 0 w 66"/>
                <a:gd name="T49" fmla="*/ 1 h 21"/>
                <a:gd name="T50" fmla="*/ 1 w 66"/>
                <a:gd name="T51" fmla="*/ 0 h 21"/>
                <a:gd name="T52" fmla="*/ 3 w 66"/>
                <a:gd name="T5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6" h="21">
                  <a:moveTo>
                    <a:pt x="3" y="0"/>
                  </a:moveTo>
                  <a:lnTo>
                    <a:pt x="4" y="0"/>
                  </a:lnTo>
                  <a:lnTo>
                    <a:pt x="4" y="1"/>
                  </a:lnTo>
                  <a:lnTo>
                    <a:pt x="7" y="6"/>
                  </a:lnTo>
                  <a:lnTo>
                    <a:pt x="14" y="10"/>
                  </a:lnTo>
                  <a:lnTo>
                    <a:pt x="26" y="13"/>
                  </a:lnTo>
                  <a:lnTo>
                    <a:pt x="38" y="14"/>
                  </a:lnTo>
                  <a:lnTo>
                    <a:pt x="50" y="14"/>
                  </a:lnTo>
                  <a:lnTo>
                    <a:pt x="58" y="13"/>
                  </a:lnTo>
                  <a:lnTo>
                    <a:pt x="60" y="10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4" y="9"/>
                  </a:lnTo>
                  <a:lnTo>
                    <a:pt x="66" y="10"/>
                  </a:lnTo>
                  <a:lnTo>
                    <a:pt x="66" y="15"/>
                  </a:lnTo>
                  <a:lnTo>
                    <a:pt x="60" y="19"/>
                  </a:lnTo>
                  <a:lnTo>
                    <a:pt x="54" y="21"/>
                  </a:lnTo>
                  <a:lnTo>
                    <a:pt x="46" y="21"/>
                  </a:lnTo>
                  <a:lnTo>
                    <a:pt x="38" y="19"/>
                  </a:lnTo>
                  <a:lnTo>
                    <a:pt x="34" y="18"/>
                  </a:lnTo>
                  <a:lnTo>
                    <a:pt x="26" y="17"/>
                  </a:lnTo>
                  <a:lnTo>
                    <a:pt x="17" y="15"/>
                  </a:lnTo>
                  <a:lnTo>
                    <a:pt x="8" y="13"/>
                  </a:lnTo>
                  <a:lnTo>
                    <a:pt x="3" y="8"/>
                  </a:lnTo>
                  <a:lnTo>
                    <a:pt x="0" y="1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1" name="Freeform 78"/>
          <p:cNvSpPr>
            <a:spLocks noEditPoints="1"/>
          </p:cNvSpPr>
          <p:nvPr/>
        </p:nvSpPr>
        <p:spPr bwMode="auto">
          <a:xfrm rot="6238472" flipH="1" flipV="1">
            <a:off x="1393372" y="2966839"/>
            <a:ext cx="660698" cy="553859"/>
          </a:xfrm>
          <a:custGeom>
            <a:avLst/>
            <a:gdLst>
              <a:gd name="T0" fmla="*/ 7 w 98"/>
              <a:gd name="T1" fmla="*/ 25 h 92"/>
              <a:gd name="T2" fmla="*/ 14 w 98"/>
              <a:gd name="T3" fmla="*/ 51 h 92"/>
              <a:gd name="T4" fmla="*/ 37 w 98"/>
              <a:gd name="T5" fmla="*/ 75 h 92"/>
              <a:gd name="T6" fmla="*/ 63 w 98"/>
              <a:gd name="T7" fmla="*/ 86 h 92"/>
              <a:gd name="T8" fmla="*/ 76 w 98"/>
              <a:gd name="T9" fmla="*/ 84 h 92"/>
              <a:gd name="T10" fmla="*/ 77 w 98"/>
              <a:gd name="T11" fmla="*/ 81 h 92"/>
              <a:gd name="T12" fmla="*/ 80 w 98"/>
              <a:gd name="T13" fmla="*/ 81 h 92"/>
              <a:gd name="T14" fmla="*/ 79 w 98"/>
              <a:gd name="T15" fmla="*/ 76 h 92"/>
              <a:gd name="T16" fmla="*/ 79 w 98"/>
              <a:gd name="T17" fmla="*/ 64 h 92"/>
              <a:gd name="T18" fmla="*/ 73 w 98"/>
              <a:gd name="T19" fmla="*/ 55 h 92"/>
              <a:gd name="T20" fmla="*/ 64 w 98"/>
              <a:gd name="T21" fmla="*/ 48 h 92"/>
              <a:gd name="T22" fmla="*/ 54 w 98"/>
              <a:gd name="T23" fmla="*/ 46 h 92"/>
              <a:gd name="T24" fmla="*/ 34 w 98"/>
              <a:gd name="T25" fmla="*/ 39 h 92"/>
              <a:gd name="T26" fmla="*/ 17 w 98"/>
              <a:gd name="T27" fmla="*/ 28 h 92"/>
              <a:gd name="T28" fmla="*/ 12 w 98"/>
              <a:gd name="T29" fmla="*/ 21 h 92"/>
              <a:gd name="T30" fmla="*/ 9 w 98"/>
              <a:gd name="T31" fmla="*/ 12 h 92"/>
              <a:gd name="T32" fmla="*/ 16 w 98"/>
              <a:gd name="T33" fmla="*/ 9 h 92"/>
              <a:gd name="T34" fmla="*/ 21 w 98"/>
              <a:gd name="T35" fmla="*/ 24 h 92"/>
              <a:gd name="T36" fmla="*/ 45 w 98"/>
              <a:gd name="T37" fmla="*/ 35 h 92"/>
              <a:gd name="T38" fmla="*/ 69 w 98"/>
              <a:gd name="T39" fmla="*/ 45 h 92"/>
              <a:gd name="T40" fmla="*/ 82 w 98"/>
              <a:gd name="T41" fmla="*/ 56 h 92"/>
              <a:gd name="T42" fmla="*/ 84 w 98"/>
              <a:gd name="T43" fmla="*/ 77 h 92"/>
              <a:gd name="T44" fmla="*/ 93 w 98"/>
              <a:gd name="T45" fmla="*/ 55 h 92"/>
              <a:gd name="T46" fmla="*/ 82 w 98"/>
              <a:gd name="T47" fmla="*/ 33 h 92"/>
              <a:gd name="T48" fmla="*/ 55 w 98"/>
              <a:gd name="T49" fmla="*/ 12 h 92"/>
              <a:gd name="T50" fmla="*/ 30 w 98"/>
              <a:gd name="T51" fmla="*/ 0 h 92"/>
              <a:gd name="T52" fmla="*/ 62 w 98"/>
              <a:gd name="T53" fmla="*/ 8 h 92"/>
              <a:gd name="T54" fmla="*/ 88 w 98"/>
              <a:gd name="T55" fmla="*/ 29 h 92"/>
              <a:gd name="T56" fmla="*/ 98 w 98"/>
              <a:gd name="T57" fmla="*/ 52 h 92"/>
              <a:gd name="T58" fmla="*/ 94 w 98"/>
              <a:gd name="T59" fmla="*/ 77 h 92"/>
              <a:gd name="T60" fmla="*/ 72 w 98"/>
              <a:gd name="T61" fmla="*/ 92 h 92"/>
              <a:gd name="T62" fmla="*/ 43 w 98"/>
              <a:gd name="T63" fmla="*/ 86 h 92"/>
              <a:gd name="T64" fmla="*/ 18 w 98"/>
              <a:gd name="T65" fmla="*/ 67 h 92"/>
              <a:gd name="T66" fmla="*/ 3 w 98"/>
              <a:gd name="T67" fmla="*/ 41 h 92"/>
              <a:gd name="T68" fmla="*/ 1 w 98"/>
              <a:gd name="T69" fmla="*/ 16 h 92"/>
              <a:gd name="T70" fmla="*/ 10 w 98"/>
              <a:gd name="T71" fmla="*/ 5 h 92"/>
              <a:gd name="T72" fmla="*/ 12 w 98"/>
              <a:gd name="T73" fmla="*/ 4 h 92"/>
              <a:gd name="T74" fmla="*/ 30 w 98"/>
              <a:gd name="T75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98" h="92">
                <a:moveTo>
                  <a:pt x="9" y="12"/>
                </a:moveTo>
                <a:lnTo>
                  <a:pt x="7" y="25"/>
                </a:lnTo>
                <a:lnTo>
                  <a:pt x="9" y="38"/>
                </a:lnTo>
                <a:lnTo>
                  <a:pt x="14" y="51"/>
                </a:lnTo>
                <a:lnTo>
                  <a:pt x="25" y="64"/>
                </a:lnTo>
                <a:lnTo>
                  <a:pt x="37" y="75"/>
                </a:lnTo>
                <a:lnTo>
                  <a:pt x="50" y="83"/>
                </a:lnTo>
                <a:lnTo>
                  <a:pt x="63" y="86"/>
                </a:lnTo>
                <a:lnTo>
                  <a:pt x="76" y="84"/>
                </a:lnTo>
                <a:lnTo>
                  <a:pt x="76" y="84"/>
                </a:lnTo>
                <a:lnTo>
                  <a:pt x="76" y="81"/>
                </a:lnTo>
                <a:lnTo>
                  <a:pt x="77" y="81"/>
                </a:lnTo>
                <a:lnTo>
                  <a:pt x="79" y="81"/>
                </a:lnTo>
                <a:lnTo>
                  <a:pt x="80" y="81"/>
                </a:lnTo>
                <a:lnTo>
                  <a:pt x="80" y="81"/>
                </a:lnTo>
                <a:lnTo>
                  <a:pt x="79" y="76"/>
                </a:lnTo>
                <a:lnTo>
                  <a:pt x="79" y="71"/>
                </a:lnTo>
                <a:lnTo>
                  <a:pt x="79" y="64"/>
                </a:lnTo>
                <a:lnTo>
                  <a:pt x="77" y="59"/>
                </a:lnTo>
                <a:lnTo>
                  <a:pt x="73" y="55"/>
                </a:lnTo>
                <a:lnTo>
                  <a:pt x="69" y="51"/>
                </a:lnTo>
                <a:lnTo>
                  <a:pt x="64" y="48"/>
                </a:lnTo>
                <a:lnTo>
                  <a:pt x="59" y="47"/>
                </a:lnTo>
                <a:lnTo>
                  <a:pt x="54" y="46"/>
                </a:lnTo>
                <a:lnTo>
                  <a:pt x="48" y="45"/>
                </a:lnTo>
                <a:lnTo>
                  <a:pt x="34" y="39"/>
                </a:lnTo>
                <a:lnTo>
                  <a:pt x="20" y="31"/>
                </a:lnTo>
                <a:lnTo>
                  <a:pt x="17" y="28"/>
                </a:lnTo>
                <a:lnTo>
                  <a:pt x="13" y="25"/>
                </a:lnTo>
                <a:lnTo>
                  <a:pt x="12" y="21"/>
                </a:lnTo>
                <a:lnTo>
                  <a:pt x="10" y="16"/>
                </a:lnTo>
                <a:lnTo>
                  <a:pt x="9" y="12"/>
                </a:lnTo>
                <a:close/>
                <a:moveTo>
                  <a:pt x="35" y="7"/>
                </a:moveTo>
                <a:lnTo>
                  <a:pt x="16" y="9"/>
                </a:lnTo>
                <a:lnTo>
                  <a:pt x="14" y="17"/>
                </a:lnTo>
                <a:lnTo>
                  <a:pt x="21" y="24"/>
                </a:lnTo>
                <a:lnTo>
                  <a:pt x="31" y="30"/>
                </a:lnTo>
                <a:lnTo>
                  <a:pt x="45" y="35"/>
                </a:lnTo>
                <a:lnTo>
                  <a:pt x="58" y="41"/>
                </a:lnTo>
                <a:lnTo>
                  <a:pt x="69" y="45"/>
                </a:lnTo>
                <a:lnTo>
                  <a:pt x="76" y="47"/>
                </a:lnTo>
                <a:lnTo>
                  <a:pt x="82" y="56"/>
                </a:lnTo>
                <a:lnTo>
                  <a:pt x="85" y="67"/>
                </a:lnTo>
                <a:lnTo>
                  <a:pt x="84" y="77"/>
                </a:lnTo>
                <a:lnTo>
                  <a:pt x="92" y="67"/>
                </a:lnTo>
                <a:lnTo>
                  <a:pt x="93" y="55"/>
                </a:lnTo>
                <a:lnTo>
                  <a:pt x="89" y="43"/>
                </a:lnTo>
                <a:lnTo>
                  <a:pt x="82" y="33"/>
                </a:lnTo>
                <a:lnTo>
                  <a:pt x="73" y="24"/>
                </a:lnTo>
                <a:lnTo>
                  <a:pt x="55" y="12"/>
                </a:lnTo>
                <a:lnTo>
                  <a:pt x="35" y="7"/>
                </a:lnTo>
                <a:close/>
                <a:moveTo>
                  <a:pt x="30" y="0"/>
                </a:moveTo>
                <a:lnTo>
                  <a:pt x="46" y="1"/>
                </a:lnTo>
                <a:lnTo>
                  <a:pt x="62" y="8"/>
                </a:lnTo>
                <a:lnTo>
                  <a:pt x="76" y="17"/>
                </a:lnTo>
                <a:lnTo>
                  <a:pt x="88" y="29"/>
                </a:lnTo>
                <a:lnTo>
                  <a:pt x="94" y="39"/>
                </a:lnTo>
                <a:lnTo>
                  <a:pt x="98" y="52"/>
                </a:lnTo>
                <a:lnTo>
                  <a:pt x="98" y="66"/>
                </a:lnTo>
                <a:lnTo>
                  <a:pt x="94" y="77"/>
                </a:lnTo>
                <a:lnTo>
                  <a:pt x="84" y="86"/>
                </a:lnTo>
                <a:lnTo>
                  <a:pt x="72" y="92"/>
                </a:lnTo>
                <a:lnTo>
                  <a:pt x="58" y="92"/>
                </a:lnTo>
                <a:lnTo>
                  <a:pt x="43" y="86"/>
                </a:lnTo>
                <a:lnTo>
                  <a:pt x="30" y="79"/>
                </a:lnTo>
                <a:lnTo>
                  <a:pt x="18" y="67"/>
                </a:lnTo>
                <a:lnTo>
                  <a:pt x="9" y="55"/>
                </a:lnTo>
                <a:lnTo>
                  <a:pt x="3" y="41"/>
                </a:lnTo>
                <a:lnTo>
                  <a:pt x="0" y="28"/>
                </a:lnTo>
                <a:lnTo>
                  <a:pt x="1" y="16"/>
                </a:lnTo>
                <a:lnTo>
                  <a:pt x="9" y="5"/>
                </a:lnTo>
                <a:lnTo>
                  <a:pt x="10" y="5"/>
                </a:lnTo>
                <a:lnTo>
                  <a:pt x="10" y="5"/>
                </a:lnTo>
                <a:lnTo>
                  <a:pt x="12" y="4"/>
                </a:lnTo>
                <a:lnTo>
                  <a:pt x="13" y="4"/>
                </a:lnTo>
                <a:lnTo>
                  <a:pt x="3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2" name="Freeform 133"/>
          <p:cNvSpPr>
            <a:spLocks noEditPoints="1"/>
          </p:cNvSpPr>
          <p:nvPr/>
        </p:nvSpPr>
        <p:spPr bwMode="auto">
          <a:xfrm rot="18773396">
            <a:off x="1199615" y="5768153"/>
            <a:ext cx="412750" cy="423863"/>
          </a:xfrm>
          <a:custGeom>
            <a:avLst/>
            <a:gdLst>
              <a:gd name="T0" fmla="*/ 8 w 260"/>
              <a:gd name="T1" fmla="*/ 174 h 267"/>
              <a:gd name="T2" fmla="*/ 53 w 260"/>
              <a:gd name="T3" fmla="*/ 237 h 267"/>
              <a:gd name="T4" fmla="*/ 126 w 260"/>
              <a:gd name="T5" fmla="*/ 260 h 267"/>
              <a:gd name="T6" fmla="*/ 181 w 260"/>
              <a:gd name="T7" fmla="*/ 241 h 267"/>
              <a:gd name="T8" fmla="*/ 156 w 260"/>
              <a:gd name="T9" fmla="*/ 201 h 267"/>
              <a:gd name="T10" fmla="*/ 134 w 260"/>
              <a:gd name="T11" fmla="*/ 221 h 267"/>
              <a:gd name="T12" fmla="*/ 72 w 260"/>
              <a:gd name="T13" fmla="*/ 203 h 267"/>
              <a:gd name="T14" fmla="*/ 58 w 260"/>
              <a:gd name="T15" fmla="*/ 186 h 267"/>
              <a:gd name="T16" fmla="*/ 178 w 260"/>
              <a:gd name="T17" fmla="*/ 171 h 267"/>
              <a:gd name="T18" fmla="*/ 214 w 260"/>
              <a:gd name="T19" fmla="*/ 175 h 267"/>
              <a:gd name="T20" fmla="*/ 231 w 260"/>
              <a:gd name="T21" fmla="*/ 158 h 267"/>
              <a:gd name="T22" fmla="*/ 214 w 260"/>
              <a:gd name="T23" fmla="*/ 135 h 267"/>
              <a:gd name="T24" fmla="*/ 209 w 260"/>
              <a:gd name="T25" fmla="*/ 128 h 267"/>
              <a:gd name="T26" fmla="*/ 237 w 260"/>
              <a:gd name="T27" fmla="*/ 153 h 267"/>
              <a:gd name="T28" fmla="*/ 209 w 260"/>
              <a:gd name="T29" fmla="*/ 182 h 267"/>
              <a:gd name="T30" fmla="*/ 168 w 260"/>
              <a:gd name="T31" fmla="*/ 186 h 267"/>
              <a:gd name="T32" fmla="*/ 231 w 260"/>
              <a:gd name="T33" fmla="*/ 187 h 267"/>
              <a:gd name="T34" fmla="*/ 252 w 260"/>
              <a:gd name="T35" fmla="*/ 136 h 267"/>
              <a:gd name="T36" fmla="*/ 216 w 260"/>
              <a:gd name="T37" fmla="*/ 116 h 267"/>
              <a:gd name="T38" fmla="*/ 134 w 260"/>
              <a:gd name="T39" fmla="*/ 60 h 267"/>
              <a:gd name="T40" fmla="*/ 193 w 260"/>
              <a:gd name="T41" fmla="*/ 80 h 267"/>
              <a:gd name="T42" fmla="*/ 155 w 260"/>
              <a:gd name="T43" fmla="*/ 45 h 267"/>
              <a:gd name="T44" fmla="*/ 67 w 260"/>
              <a:gd name="T45" fmla="*/ 98 h 267"/>
              <a:gd name="T46" fmla="*/ 67 w 260"/>
              <a:gd name="T47" fmla="*/ 189 h 267"/>
              <a:gd name="T48" fmla="*/ 71 w 260"/>
              <a:gd name="T49" fmla="*/ 195 h 267"/>
              <a:gd name="T50" fmla="*/ 92 w 260"/>
              <a:gd name="T51" fmla="*/ 212 h 267"/>
              <a:gd name="T52" fmla="*/ 146 w 260"/>
              <a:gd name="T53" fmla="*/ 209 h 267"/>
              <a:gd name="T54" fmla="*/ 220 w 260"/>
              <a:gd name="T55" fmla="*/ 86 h 267"/>
              <a:gd name="T56" fmla="*/ 151 w 260"/>
              <a:gd name="T57" fmla="*/ 73 h 267"/>
              <a:gd name="T58" fmla="*/ 83 w 260"/>
              <a:gd name="T59" fmla="*/ 28 h 267"/>
              <a:gd name="T60" fmla="*/ 74 w 260"/>
              <a:gd name="T61" fmla="*/ 5 h 267"/>
              <a:gd name="T62" fmla="*/ 83 w 260"/>
              <a:gd name="T63" fmla="*/ 18 h 267"/>
              <a:gd name="T64" fmla="*/ 177 w 260"/>
              <a:gd name="T65" fmla="*/ 49 h 267"/>
              <a:gd name="T66" fmla="*/ 224 w 260"/>
              <a:gd name="T67" fmla="*/ 81 h 267"/>
              <a:gd name="T68" fmla="*/ 203 w 260"/>
              <a:gd name="T69" fmla="*/ 42 h 267"/>
              <a:gd name="T70" fmla="*/ 121 w 260"/>
              <a:gd name="T71" fmla="*/ 9 h 267"/>
              <a:gd name="T72" fmla="*/ 119 w 260"/>
              <a:gd name="T73" fmla="*/ 1 h 267"/>
              <a:gd name="T74" fmla="*/ 209 w 260"/>
              <a:gd name="T75" fmla="*/ 36 h 267"/>
              <a:gd name="T76" fmla="*/ 239 w 260"/>
              <a:gd name="T77" fmla="*/ 76 h 267"/>
              <a:gd name="T78" fmla="*/ 240 w 260"/>
              <a:gd name="T79" fmla="*/ 81 h 267"/>
              <a:gd name="T80" fmla="*/ 253 w 260"/>
              <a:gd name="T81" fmla="*/ 125 h 267"/>
              <a:gd name="T82" fmla="*/ 252 w 260"/>
              <a:gd name="T83" fmla="*/ 175 h 267"/>
              <a:gd name="T84" fmla="*/ 195 w 260"/>
              <a:gd name="T85" fmla="*/ 201 h 267"/>
              <a:gd name="T86" fmla="*/ 173 w 260"/>
              <a:gd name="T87" fmla="*/ 204 h 267"/>
              <a:gd name="T88" fmla="*/ 186 w 260"/>
              <a:gd name="T89" fmla="*/ 241 h 267"/>
              <a:gd name="T90" fmla="*/ 142 w 260"/>
              <a:gd name="T91" fmla="*/ 267 h 267"/>
              <a:gd name="T92" fmla="*/ 78 w 260"/>
              <a:gd name="T93" fmla="*/ 254 h 267"/>
              <a:gd name="T94" fmla="*/ 7 w 260"/>
              <a:gd name="T95" fmla="*/ 203 h 267"/>
              <a:gd name="T96" fmla="*/ 4 w 260"/>
              <a:gd name="T97" fmla="*/ 171 h 267"/>
              <a:gd name="T98" fmla="*/ 46 w 260"/>
              <a:gd name="T99" fmla="*/ 153 h 267"/>
              <a:gd name="T100" fmla="*/ 71 w 260"/>
              <a:gd name="T101" fmla="*/ 5 h 267"/>
              <a:gd name="T102" fmla="*/ 72 w 260"/>
              <a:gd name="T103" fmla="*/ 1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60" h="267">
                <a:moveTo>
                  <a:pt x="45" y="158"/>
                </a:moveTo>
                <a:lnTo>
                  <a:pt x="30" y="158"/>
                </a:lnTo>
                <a:lnTo>
                  <a:pt x="17" y="163"/>
                </a:lnTo>
                <a:lnTo>
                  <a:pt x="8" y="174"/>
                </a:lnTo>
                <a:lnTo>
                  <a:pt x="6" y="186"/>
                </a:lnTo>
                <a:lnTo>
                  <a:pt x="8" y="197"/>
                </a:lnTo>
                <a:lnTo>
                  <a:pt x="29" y="220"/>
                </a:lnTo>
                <a:lnTo>
                  <a:pt x="53" y="237"/>
                </a:lnTo>
                <a:lnTo>
                  <a:pt x="80" y="248"/>
                </a:lnTo>
                <a:lnTo>
                  <a:pt x="93" y="254"/>
                </a:lnTo>
                <a:lnTo>
                  <a:pt x="109" y="258"/>
                </a:lnTo>
                <a:lnTo>
                  <a:pt x="126" y="260"/>
                </a:lnTo>
                <a:lnTo>
                  <a:pt x="143" y="260"/>
                </a:lnTo>
                <a:lnTo>
                  <a:pt x="157" y="258"/>
                </a:lnTo>
                <a:lnTo>
                  <a:pt x="171" y="251"/>
                </a:lnTo>
                <a:lnTo>
                  <a:pt x="181" y="241"/>
                </a:lnTo>
                <a:lnTo>
                  <a:pt x="182" y="227"/>
                </a:lnTo>
                <a:lnTo>
                  <a:pt x="177" y="216"/>
                </a:lnTo>
                <a:lnTo>
                  <a:pt x="168" y="208"/>
                </a:lnTo>
                <a:lnTo>
                  <a:pt x="156" y="201"/>
                </a:lnTo>
                <a:lnTo>
                  <a:pt x="151" y="209"/>
                </a:lnTo>
                <a:lnTo>
                  <a:pt x="151" y="210"/>
                </a:lnTo>
                <a:lnTo>
                  <a:pt x="151" y="213"/>
                </a:lnTo>
                <a:lnTo>
                  <a:pt x="134" y="221"/>
                </a:lnTo>
                <a:lnTo>
                  <a:pt x="117" y="224"/>
                </a:lnTo>
                <a:lnTo>
                  <a:pt x="101" y="221"/>
                </a:lnTo>
                <a:lnTo>
                  <a:pt x="85" y="213"/>
                </a:lnTo>
                <a:lnTo>
                  <a:pt x="72" y="203"/>
                </a:lnTo>
                <a:lnTo>
                  <a:pt x="59" y="189"/>
                </a:lnTo>
                <a:lnTo>
                  <a:pt x="59" y="188"/>
                </a:lnTo>
                <a:lnTo>
                  <a:pt x="58" y="187"/>
                </a:lnTo>
                <a:lnTo>
                  <a:pt x="58" y="186"/>
                </a:lnTo>
                <a:lnTo>
                  <a:pt x="58" y="161"/>
                </a:lnTo>
                <a:lnTo>
                  <a:pt x="45" y="158"/>
                </a:lnTo>
                <a:close/>
                <a:moveTo>
                  <a:pt x="205" y="133"/>
                </a:moveTo>
                <a:lnTo>
                  <a:pt x="178" y="171"/>
                </a:lnTo>
                <a:lnTo>
                  <a:pt x="188" y="175"/>
                </a:lnTo>
                <a:lnTo>
                  <a:pt x="198" y="176"/>
                </a:lnTo>
                <a:lnTo>
                  <a:pt x="209" y="176"/>
                </a:lnTo>
                <a:lnTo>
                  <a:pt x="214" y="175"/>
                </a:lnTo>
                <a:lnTo>
                  <a:pt x="218" y="172"/>
                </a:lnTo>
                <a:lnTo>
                  <a:pt x="222" y="170"/>
                </a:lnTo>
                <a:lnTo>
                  <a:pt x="226" y="166"/>
                </a:lnTo>
                <a:lnTo>
                  <a:pt x="231" y="158"/>
                </a:lnTo>
                <a:lnTo>
                  <a:pt x="231" y="149"/>
                </a:lnTo>
                <a:lnTo>
                  <a:pt x="227" y="141"/>
                </a:lnTo>
                <a:lnTo>
                  <a:pt x="222" y="136"/>
                </a:lnTo>
                <a:lnTo>
                  <a:pt x="214" y="135"/>
                </a:lnTo>
                <a:lnTo>
                  <a:pt x="206" y="133"/>
                </a:lnTo>
                <a:lnTo>
                  <a:pt x="205" y="133"/>
                </a:lnTo>
                <a:close/>
                <a:moveTo>
                  <a:pt x="216" y="116"/>
                </a:moveTo>
                <a:lnTo>
                  <a:pt x="209" y="128"/>
                </a:lnTo>
                <a:lnTo>
                  <a:pt x="219" y="131"/>
                </a:lnTo>
                <a:lnTo>
                  <a:pt x="228" y="136"/>
                </a:lnTo>
                <a:lnTo>
                  <a:pt x="235" y="144"/>
                </a:lnTo>
                <a:lnTo>
                  <a:pt x="237" y="153"/>
                </a:lnTo>
                <a:lnTo>
                  <a:pt x="233" y="165"/>
                </a:lnTo>
                <a:lnTo>
                  <a:pt x="227" y="172"/>
                </a:lnTo>
                <a:lnTo>
                  <a:pt x="219" y="178"/>
                </a:lnTo>
                <a:lnTo>
                  <a:pt x="209" y="182"/>
                </a:lnTo>
                <a:lnTo>
                  <a:pt x="198" y="182"/>
                </a:lnTo>
                <a:lnTo>
                  <a:pt x="186" y="180"/>
                </a:lnTo>
                <a:lnTo>
                  <a:pt x="176" y="174"/>
                </a:lnTo>
                <a:lnTo>
                  <a:pt x="168" y="186"/>
                </a:lnTo>
                <a:lnTo>
                  <a:pt x="184" y="192"/>
                </a:lnTo>
                <a:lnTo>
                  <a:pt x="199" y="195"/>
                </a:lnTo>
                <a:lnTo>
                  <a:pt x="215" y="193"/>
                </a:lnTo>
                <a:lnTo>
                  <a:pt x="231" y="187"/>
                </a:lnTo>
                <a:lnTo>
                  <a:pt x="243" y="176"/>
                </a:lnTo>
                <a:lnTo>
                  <a:pt x="249" y="165"/>
                </a:lnTo>
                <a:lnTo>
                  <a:pt x="253" y="150"/>
                </a:lnTo>
                <a:lnTo>
                  <a:pt x="252" y="136"/>
                </a:lnTo>
                <a:lnTo>
                  <a:pt x="244" y="125"/>
                </a:lnTo>
                <a:lnTo>
                  <a:pt x="233" y="117"/>
                </a:lnTo>
                <a:lnTo>
                  <a:pt x="219" y="116"/>
                </a:lnTo>
                <a:lnTo>
                  <a:pt x="216" y="116"/>
                </a:lnTo>
                <a:close/>
                <a:moveTo>
                  <a:pt x="85" y="22"/>
                </a:moveTo>
                <a:lnTo>
                  <a:pt x="100" y="36"/>
                </a:lnTo>
                <a:lnTo>
                  <a:pt x="116" y="49"/>
                </a:lnTo>
                <a:lnTo>
                  <a:pt x="134" y="60"/>
                </a:lnTo>
                <a:lnTo>
                  <a:pt x="156" y="69"/>
                </a:lnTo>
                <a:lnTo>
                  <a:pt x="180" y="77"/>
                </a:lnTo>
                <a:lnTo>
                  <a:pt x="184" y="78"/>
                </a:lnTo>
                <a:lnTo>
                  <a:pt x="193" y="80"/>
                </a:lnTo>
                <a:lnTo>
                  <a:pt x="203" y="81"/>
                </a:lnTo>
                <a:lnTo>
                  <a:pt x="188" y="68"/>
                </a:lnTo>
                <a:lnTo>
                  <a:pt x="172" y="56"/>
                </a:lnTo>
                <a:lnTo>
                  <a:pt x="155" y="45"/>
                </a:lnTo>
                <a:lnTo>
                  <a:pt x="121" y="32"/>
                </a:lnTo>
                <a:lnTo>
                  <a:pt x="85" y="22"/>
                </a:lnTo>
                <a:close/>
                <a:moveTo>
                  <a:pt x="74" y="10"/>
                </a:moveTo>
                <a:lnTo>
                  <a:pt x="67" y="98"/>
                </a:lnTo>
                <a:lnTo>
                  <a:pt x="63" y="186"/>
                </a:lnTo>
                <a:lnTo>
                  <a:pt x="63" y="187"/>
                </a:lnTo>
                <a:lnTo>
                  <a:pt x="65" y="188"/>
                </a:lnTo>
                <a:lnTo>
                  <a:pt x="67" y="189"/>
                </a:lnTo>
                <a:lnTo>
                  <a:pt x="68" y="192"/>
                </a:lnTo>
                <a:lnTo>
                  <a:pt x="70" y="193"/>
                </a:lnTo>
                <a:lnTo>
                  <a:pt x="71" y="195"/>
                </a:lnTo>
                <a:lnTo>
                  <a:pt x="71" y="195"/>
                </a:lnTo>
                <a:lnTo>
                  <a:pt x="76" y="200"/>
                </a:lnTo>
                <a:lnTo>
                  <a:pt x="82" y="204"/>
                </a:lnTo>
                <a:lnTo>
                  <a:pt x="87" y="208"/>
                </a:lnTo>
                <a:lnTo>
                  <a:pt x="92" y="212"/>
                </a:lnTo>
                <a:lnTo>
                  <a:pt x="110" y="217"/>
                </a:lnTo>
                <a:lnTo>
                  <a:pt x="127" y="216"/>
                </a:lnTo>
                <a:lnTo>
                  <a:pt x="146" y="209"/>
                </a:lnTo>
                <a:lnTo>
                  <a:pt x="146" y="209"/>
                </a:lnTo>
                <a:lnTo>
                  <a:pt x="188" y="146"/>
                </a:lnTo>
                <a:lnTo>
                  <a:pt x="231" y="85"/>
                </a:lnTo>
                <a:lnTo>
                  <a:pt x="226" y="85"/>
                </a:lnTo>
                <a:lnTo>
                  <a:pt x="220" y="86"/>
                </a:lnTo>
                <a:lnTo>
                  <a:pt x="215" y="86"/>
                </a:lnTo>
                <a:lnTo>
                  <a:pt x="193" y="86"/>
                </a:lnTo>
                <a:lnTo>
                  <a:pt x="172" y="81"/>
                </a:lnTo>
                <a:lnTo>
                  <a:pt x="151" y="73"/>
                </a:lnTo>
                <a:lnTo>
                  <a:pt x="133" y="65"/>
                </a:lnTo>
                <a:lnTo>
                  <a:pt x="114" y="55"/>
                </a:lnTo>
                <a:lnTo>
                  <a:pt x="97" y="43"/>
                </a:lnTo>
                <a:lnTo>
                  <a:pt x="83" y="28"/>
                </a:lnTo>
                <a:lnTo>
                  <a:pt x="74" y="10"/>
                </a:lnTo>
                <a:close/>
                <a:moveTo>
                  <a:pt x="74" y="5"/>
                </a:moveTo>
                <a:lnTo>
                  <a:pt x="74" y="5"/>
                </a:lnTo>
                <a:lnTo>
                  <a:pt x="74" y="5"/>
                </a:lnTo>
                <a:lnTo>
                  <a:pt x="75" y="5"/>
                </a:lnTo>
                <a:lnTo>
                  <a:pt x="79" y="11"/>
                </a:lnTo>
                <a:lnTo>
                  <a:pt x="83" y="18"/>
                </a:lnTo>
                <a:lnTo>
                  <a:pt x="83" y="18"/>
                </a:lnTo>
                <a:lnTo>
                  <a:pt x="105" y="22"/>
                </a:lnTo>
                <a:lnTo>
                  <a:pt x="129" y="28"/>
                </a:lnTo>
                <a:lnTo>
                  <a:pt x="154" y="38"/>
                </a:lnTo>
                <a:lnTo>
                  <a:pt x="177" y="49"/>
                </a:lnTo>
                <a:lnTo>
                  <a:pt x="197" y="64"/>
                </a:lnTo>
                <a:lnTo>
                  <a:pt x="212" y="81"/>
                </a:lnTo>
                <a:lnTo>
                  <a:pt x="218" y="81"/>
                </a:lnTo>
                <a:lnTo>
                  <a:pt x="224" y="81"/>
                </a:lnTo>
                <a:lnTo>
                  <a:pt x="228" y="81"/>
                </a:lnTo>
                <a:lnTo>
                  <a:pt x="232" y="81"/>
                </a:lnTo>
                <a:lnTo>
                  <a:pt x="219" y="59"/>
                </a:lnTo>
                <a:lnTo>
                  <a:pt x="203" y="42"/>
                </a:lnTo>
                <a:lnTo>
                  <a:pt x="185" y="30"/>
                </a:lnTo>
                <a:lnTo>
                  <a:pt x="165" y="21"/>
                </a:lnTo>
                <a:lnTo>
                  <a:pt x="143" y="14"/>
                </a:lnTo>
                <a:lnTo>
                  <a:pt x="121" y="9"/>
                </a:lnTo>
                <a:lnTo>
                  <a:pt x="97" y="6"/>
                </a:lnTo>
                <a:lnTo>
                  <a:pt x="74" y="5"/>
                </a:lnTo>
                <a:close/>
                <a:moveTo>
                  <a:pt x="96" y="0"/>
                </a:moveTo>
                <a:lnTo>
                  <a:pt x="119" y="1"/>
                </a:lnTo>
                <a:lnTo>
                  <a:pt x="144" y="5"/>
                </a:lnTo>
                <a:lnTo>
                  <a:pt x="168" y="13"/>
                </a:lnTo>
                <a:lnTo>
                  <a:pt x="189" y="23"/>
                </a:lnTo>
                <a:lnTo>
                  <a:pt x="209" y="36"/>
                </a:lnTo>
                <a:lnTo>
                  <a:pt x="224" y="53"/>
                </a:lnTo>
                <a:lnTo>
                  <a:pt x="236" y="74"/>
                </a:lnTo>
                <a:lnTo>
                  <a:pt x="237" y="74"/>
                </a:lnTo>
                <a:lnTo>
                  <a:pt x="239" y="76"/>
                </a:lnTo>
                <a:lnTo>
                  <a:pt x="239" y="77"/>
                </a:lnTo>
                <a:lnTo>
                  <a:pt x="240" y="78"/>
                </a:lnTo>
                <a:lnTo>
                  <a:pt x="241" y="80"/>
                </a:lnTo>
                <a:lnTo>
                  <a:pt x="240" y="81"/>
                </a:lnTo>
                <a:lnTo>
                  <a:pt x="220" y="110"/>
                </a:lnTo>
                <a:lnTo>
                  <a:pt x="235" y="111"/>
                </a:lnTo>
                <a:lnTo>
                  <a:pt x="245" y="116"/>
                </a:lnTo>
                <a:lnTo>
                  <a:pt x="253" y="125"/>
                </a:lnTo>
                <a:lnTo>
                  <a:pt x="257" y="137"/>
                </a:lnTo>
                <a:lnTo>
                  <a:pt x="260" y="150"/>
                </a:lnTo>
                <a:lnTo>
                  <a:pt x="257" y="163"/>
                </a:lnTo>
                <a:lnTo>
                  <a:pt x="252" y="175"/>
                </a:lnTo>
                <a:lnTo>
                  <a:pt x="240" y="187"/>
                </a:lnTo>
                <a:lnTo>
                  <a:pt x="227" y="196"/>
                </a:lnTo>
                <a:lnTo>
                  <a:pt x="211" y="200"/>
                </a:lnTo>
                <a:lnTo>
                  <a:pt x="195" y="201"/>
                </a:lnTo>
                <a:lnTo>
                  <a:pt x="180" y="197"/>
                </a:lnTo>
                <a:lnTo>
                  <a:pt x="167" y="188"/>
                </a:lnTo>
                <a:lnTo>
                  <a:pt x="160" y="196"/>
                </a:lnTo>
                <a:lnTo>
                  <a:pt x="173" y="204"/>
                </a:lnTo>
                <a:lnTo>
                  <a:pt x="182" y="213"/>
                </a:lnTo>
                <a:lnTo>
                  <a:pt x="188" y="225"/>
                </a:lnTo>
                <a:lnTo>
                  <a:pt x="186" y="238"/>
                </a:lnTo>
                <a:lnTo>
                  <a:pt x="186" y="241"/>
                </a:lnTo>
                <a:lnTo>
                  <a:pt x="180" y="252"/>
                </a:lnTo>
                <a:lnTo>
                  <a:pt x="169" y="260"/>
                </a:lnTo>
                <a:lnTo>
                  <a:pt x="156" y="265"/>
                </a:lnTo>
                <a:lnTo>
                  <a:pt x="142" y="267"/>
                </a:lnTo>
                <a:lnTo>
                  <a:pt x="127" y="265"/>
                </a:lnTo>
                <a:lnTo>
                  <a:pt x="113" y="263"/>
                </a:lnTo>
                <a:lnTo>
                  <a:pt x="100" y="260"/>
                </a:lnTo>
                <a:lnTo>
                  <a:pt x="78" y="254"/>
                </a:lnTo>
                <a:lnTo>
                  <a:pt x="57" y="246"/>
                </a:lnTo>
                <a:lnTo>
                  <a:pt x="37" y="234"/>
                </a:lnTo>
                <a:lnTo>
                  <a:pt x="20" y="221"/>
                </a:lnTo>
                <a:lnTo>
                  <a:pt x="7" y="203"/>
                </a:lnTo>
                <a:lnTo>
                  <a:pt x="7" y="203"/>
                </a:lnTo>
                <a:lnTo>
                  <a:pt x="0" y="193"/>
                </a:lnTo>
                <a:lnTo>
                  <a:pt x="0" y="182"/>
                </a:lnTo>
                <a:lnTo>
                  <a:pt x="4" y="171"/>
                </a:lnTo>
                <a:lnTo>
                  <a:pt x="10" y="162"/>
                </a:lnTo>
                <a:lnTo>
                  <a:pt x="21" y="155"/>
                </a:lnTo>
                <a:lnTo>
                  <a:pt x="33" y="153"/>
                </a:lnTo>
                <a:lnTo>
                  <a:pt x="46" y="153"/>
                </a:lnTo>
                <a:lnTo>
                  <a:pt x="58" y="157"/>
                </a:lnTo>
                <a:lnTo>
                  <a:pt x="62" y="81"/>
                </a:lnTo>
                <a:lnTo>
                  <a:pt x="70" y="5"/>
                </a:lnTo>
                <a:lnTo>
                  <a:pt x="71" y="5"/>
                </a:lnTo>
                <a:lnTo>
                  <a:pt x="71" y="4"/>
                </a:lnTo>
                <a:lnTo>
                  <a:pt x="71" y="4"/>
                </a:lnTo>
                <a:lnTo>
                  <a:pt x="71" y="2"/>
                </a:lnTo>
                <a:lnTo>
                  <a:pt x="72" y="1"/>
                </a:lnTo>
                <a:lnTo>
                  <a:pt x="96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" name="Freeform 88"/>
          <p:cNvSpPr>
            <a:spLocks noEditPoints="1"/>
          </p:cNvSpPr>
          <p:nvPr/>
        </p:nvSpPr>
        <p:spPr bwMode="auto">
          <a:xfrm rot="685405">
            <a:off x="123768" y="2911058"/>
            <a:ext cx="161858" cy="239832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4" name="Freeform 73"/>
          <p:cNvSpPr>
            <a:spLocks noEditPoints="1"/>
          </p:cNvSpPr>
          <p:nvPr/>
        </p:nvSpPr>
        <p:spPr bwMode="auto">
          <a:xfrm>
            <a:off x="598720" y="2889436"/>
            <a:ext cx="130175" cy="163513"/>
          </a:xfrm>
          <a:custGeom>
            <a:avLst/>
            <a:gdLst>
              <a:gd name="T0" fmla="*/ 68 w 82"/>
              <a:gd name="T1" fmla="*/ 20 h 103"/>
              <a:gd name="T2" fmla="*/ 61 w 82"/>
              <a:gd name="T3" fmla="*/ 35 h 103"/>
              <a:gd name="T4" fmla="*/ 52 w 82"/>
              <a:gd name="T5" fmla="*/ 42 h 103"/>
              <a:gd name="T6" fmla="*/ 43 w 82"/>
              <a:gd name="T7" fmla="*/ 48 h 103"/>
              <a:gd name="T8" fmla="*/ 31 w 82"/>
              <a:gd name="T9" fmla="*/ 58 h 103"/>
              <a:gd name="T10" fmla="*/ 23 w 82"/>
              <a:gd name="T11" fmla="*/ 68 h 103"/>
              <a:gd name="T12" fmla="*/ 17 w 82"/>
              <a:gd name="T13" fmla="*/ 84 h 103"/>
              <a:gd name="T14" fmla="*/ 23 w 82"/>
              <a:gd name="T15" fmla="*/ 96 h 103"/>
              <a:gd name="T16" fmla="*/ 35 w 82"/>
              <a:gd name="T17" fmla="*/ 96 h 103"/>
              <a:gd name="T18" fmla="*/ 53 w 82"/>
              <a:gd name="T19" fmla="*/ 82 h 103"/>
              <a:gd name="T20" fmla="*/ 66 w 82"/>
              <a:gd name="T21" fmla="*/ 64 h 103"/>
              <a:gd name="T22" fmla="*/ 73 w 82"/>
              <a:gd name="T23" fmla="*/ 46 h 103"/>
              <a:gd name="T24" fmla="*/ 76 w 82"/>
              <a:gd name="T25" fmla="*/ 24 h 103"/>
              <a:gd name="T26" fmla="*/ 65 w 82"/>
              <a:gd name="T27" fmla="*/ 8 h 103"/>
              <a:gd name="T28" fmla="*/ 48 w 82"/>
              <a:gd name="T29" fmla="*/ 6 h 103"/>
              <a:gd name="T30" fmla="*/ 36 w 82"/>
              <a:gd name="T31" fmla="*/ 13 h 103"/>
              <a:gd name="T32" fmla="*/ 17 w 82"/>
              <a:gd name="T33" fmla="*/ 33 h 103"/>
              <a:gd name="T34" fmla="*/ 5 w 82"/>
              <a:gd name="T35" fmla="*/ 59 h 103"/>
              <a:gd name="T36" fmla="*/ 6 w 82"/>
              <a:gd name="T37" fmla="*/ 84 h 103"/>
              <a:gd name="T38" fmla="*/ 14 w 82"/>
              <a:gd name="T39" fmla="*/ 84 h 103"/>
              <a:gd name="T40" fmla="*/ 17 w 82"/>
              <a:gd name="T41" fmla="*/ 68 h 103"/>
              <a:gd name="T42" fmla="*/ 36 w 82"/>
              <a:gd name="T43" fmla="*/ 46 h 103"/>
              <a:gd name="T44" fmla="*/ 49 w 82"/>
              <a:gd name="T45" fmla="*/ 37 h 103"/>
              <a:gd name="T46" fmla="*/ 61 w 82"/>
              <a:gd name="T47" fmla="*/ 24 h 103"/>
              <a:gd name="T48" fmla="*/ 60 w 82"/>
              <a:gd name="T49" fmla="*/ 9 h 103"/>
              <a:gd name="T50" fmla="*/ 59 w 82"/>
              <a:gd name="T51" fmla="*/ 6 h 103"/>
              <a:gd name="T52" fmla="*/ 59 w 82"/>
              <a:gd name="T53" fmla="*/ 0 h 103"/>
              <a:gd name="T54" fmla="*/ 76 w 82"/>
              <a:gd name="T55" fmla="*/ 12 h 103"/>
              <a:gd name="T56" fmla="*/ 82 w 82"/>
              <a:gd name="T57" fmla="*/ 34 h 103"/>
              <a:gd name="T58" fmla="*/ 76 w 82"/>
              <a:gd name="T59" fmla="*/ 59 h 103"/>
              <a:gd name="T60" fmla="*/ 57 w 82"/>
              <a:gd name="T61" fmla="*/ 88 h 103"/>
              <a:gd name="T62" fmla="*/ 30 w 82"/>
              <a:gd name="T63" fmla="*/ 103 h 103"/>
              <a:gd name="T64" fmla="*/ 8 w 82"/>
              <a:gd name="T65" fmla="*/ 96 h 103"/>
              <a:gd name="T66" fmla="*/ 0 w 82"/>
              <a:gd name="T67" fmla="*/ 76 h 103"/>
              <a:gd name="T68" fmla="*/ 2 w 82"/>
              <a:gd name="T69" fmla="*/ 50 h 103"/>
              <a:gd name="T70" fmla="*/ 15 w 82"/>
              <a:gd name="T71" fmla="*/ 24 h 103"/>
              <a:gd name="T72" fmla="*/ 35 w 82"/>
              <a:gd name="T73" fmla="*/ 5 h 103"/>
              <a:gd name="T74" fmla="*/ 47 w 82"/>
              <a:gd name="T75" fmla="*/ 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2" h="103">
                <a:moveTo>
                  <a:pt x="65" y="8"/>
                </a:moveTo>
                <a:lnTo>
                  <a:pt x="68" y="20"/>
                </a:lnTo>
                <a:lnTo>
                  <a:pt x="64" y="31"/>
                </a:lnTo>
                <a:lnTo>
                  <a:pt x="61" y="35"/>
                </a:lnTo>
                <a:lnTo>
                  <a:pt x="57" y="38"/>
                </a:lnTo>
                <a:lnTo>
                  <a:pt x="52" y="42"/>
                </a:lnTo>
                <a:lnTo>
                  <a:pt x="48" y="44"/>
                </a:lnTo>
                <a:lnTo>
                  <a:pt x="43" y="48"/>
                </a:lnTo>
                <a:lnTo>
                  <a:pt x="36" y="52"/>
                </a:lnTo>
                <a:lnTo>
                  <a:pt x="31" y="58"/>
                </a:lnTo>
                <a:lnTo>
                  <a:pt x="27" y="61"/>
                </a:lnTo>
                <a:lnTo>
                  <a:pt x="23" y="68"/>
                </a:lnTo>
                <a:lnTo>
                  <a:pt x="19" y="76"/>
                </a:lnTo>
                <a:lnTo>
                  <a:pt x="17" y="84"/>
                </a:lnTo>
                <a:lnTo>
                  <a:pt x="18" y="92"/>
                </a:lnTo>
                <a:lnTo>
                  <a:pt x="23" y="96"/>
                </a:lnTo>
                <a:lnTo>
                  <a:pt x="23" y="96"/>
                </a:lnTo>
                <a:lnTo>
                  <a:pt x="35" y="96"/>
                </a:lnTo>
                <a:lnTo>
                  <a:pt x="44" y="90"/>
                </a:lnTo>
                <a:lnTo>
                  <a:pt x="53" y="82"/>
                </a:lnTo>
                <a:lnTo>
                  <a:pt x="61" y="73"/>
                </a:lnTo>
                <a:lnTo>
                  <a:pt x="66" y="64"/>
                </a:lnTo>
                <a:lnTo>
                  <a:pt x="70" y="56"/>
                </a:lnTo>
                <a:lnTo>
                  <a:pt x="73" y="46"/>
                </a:lnTo>
                <a:lnTo>
                  <a:pt x="76" y="34"/>
                </a:lnTo>
                <a:lnTo>
                  <a:pt x="76" y="24"/>
                </a:lnTo>
                <a:lnTo>
                  <a:pt x="72" y="14"/>
                </a:lnTo>
                <a:lnTo>
                  <a:pt x="65" y="8"/>
                </a:lnTo>
                <a:close/>
                <a:moveTo>
                  <a:pt x="53" y="6"/>
                </a:moveTo>
                <a:lnTo>
                  <a:pt x="48" y="6"/>
                </a:lnTo>
                <a:lnTo>
                  <a:pt x="47" y="6"/>
                </a:lnTo>
                <a:lnTo>
                  <a:pt x="36" y="13"/>
                </a:lnTo>
                <a:lnTo>
                  <a:pt x="26" y="21"/>
                </a:lnTo>
                <a:lnTo>
                  <a:pt x="17" y="33"/>
                </a:lnTo>
                <a:lnTo>
                  <a:pt x="9" y="46"/>
                </a:lnTo>
                <a:lnTo>
                  <a:pt x="5" y="59"/>
                </a:lnTo>
                <a:lnTo>
                  <a:pt x="4" y="72"/>
                </a:lnTo>
                <a:lnTo>
                  <a:pt x="6" y="84"/>
                </a:lnTo>
                <a:lnTo>
                  <a:pt x="14" y="92"/>
                </a:lnTo>
                <a:lnTo>
                  <a:pt x="14" y="84"/>
                </a:lnTo>
                <a:lnTo>
                  <a:pt x="14" y="76"/>
                </a:lnTo>
                <a:lnTo>
                  <a:pt x="17" y="68"/>
                </a:lnTo>
                <a:lnTo>
                  <a:pt x="25" y="56"/>
                </a:lnTo>
                <a:lnTo>
                  <a:pt x="36" y="46"/>
                </a:lnTo>
                <a:lnTo>
                  <a:pt x="43" y="42"/>
                </a:lnTo>
                <a:lnTo>
                  <a:pt x="49" y="37"/>
                </a:lnTo>
                <a:lnTo>
                  <a:pt x="57" y="30"/>
                </a:lnTo>
                <a:lnTo>
                  <a:pt x="61" y="24"/>
                </a:lnTo>
                <a:lnTo>
                  <a:pt x="63" y="17"/>
                </a:lnTo>
                <a:lnTo>
                  <a:pt x="60" y="9"/>
                </a:lnTo>
                <a:lnTo>
                  <a:pt x="59" y="8"/>
                </a:lnTo>
                <a:lnTo>
                  <a:pt x="59" y="6"/>
                </a:lnTo>
                <a:lnTo>
                  <a:pt x="53" y="6"/>
                </a:lnTo>
                <a:close/>
                <a:moveTo>
                  <a:pt x="59" y="0"/>
                </a:moveTo>
                <a:lnTo>
                  <a:pt x="69" y="4"/>
                </a:lnTo>
                <a:lnTo>
                  <a:pt x="76" y="12"/>
                </a:lnTo>
                <a:lnTo>
                  <a:pt x="80" y="22"/>
                </a:lnTo>
                <a:lnTo>
                  <a:pt x="82" y="34"/>
                </a:lnTo>
                <a:lnTo>
                  <a:pt x="81" y="44"/>
                </a:lnTo>
                <a:lnTo>
                  <a:pt x="76" y="59"/>
                </a:lnTo>
                <a:lnTo>
                  <a:pt x="68" y="75"/>
                </a:lnTo>
                <a:lnTo>
                  <a:pt x="57" y="88"/>
                </a:lnTo>
                <a:lnTo>
                  <a:pt x="45" y="98"/>
                </a:lnTo>
                <a:lnTo>
                  <a:pt x="30" y="103"/>
                </a:lnTo>
                <a:lnTo>
                  <a:pt x="17" y="102"/>
                </a:lnTo>
                <a:lnTo>
                  <a:pt x="8" y="96"/>
                </a:lnTo>
                <a:lnTo>
                  <a:pt x="2" y="88"/>
                </a:lnTo>
                <a:lnTo>
                  <a:pt x="0" y="76"/>
                </a:lnTo>
                <a:lnTo>
                  <a:pt x="0" y="63"/>
                </a:lnTo>
                <a:lnTo>
                  <a:pt x="2" y="50"/>
                </a:lnTo>
                <a:lnTo>
                  <a:pt x="8" y="35"/>
                </a:lnTo>
                <a:lnTo>
                  <a:pt x="15" y="24"/>
                </a:lnTo>
                <a:lnTo>
                  <a:pt x="25" y="13"/>
                </a:lnTo>
                <a:lnTo>
                  <a:pt x="35" y="5"/>
                </a:lnTo>
                <a:lnTo>
                  <a:pt x="47" y="3"/>
                </a:lnTo>
                <a:lnTo>
                  <a:pt x="47" y="1"/>
                </a:lnTo>
                <a:lnTo>
                  <a:pt x="59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849496" y="1077095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872832" y="479544"/>
            <a:ext cx="2889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3200" spc="6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714527" y="1387182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 01. </a:t>
            </a:r>
            <a:r>
              <a:rPr lang="ko-KR" altLang="en-US" sz="2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서론</a:t>
            </a:r>
            <a:endParaRPr lang="ko-KR" altLang="en-US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680480" y="2053405"/>
            <a:ext cx="2940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 02.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구축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5698671" y="3385851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 04.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5680480" y="2721978"/>
            <a:ext cx="2146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Chapter 03. 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426904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모서리가 둥근 직사각형 62"/>
          <p:cNvSpPr/>
          <p:nvPr/>
        </p:nvSpPr>
        <p:spPr>
          <a:xfrm>
            <a:off x="222422" y="897924"/>
            <a:ext cx="11862486" cy="5799438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ㅁ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04997" y="148077"/>
            <a:ext cx="5699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(1/6)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997196" y="1225295"/>
            <a:ext cx="9975604" cy="5369333"/>
            <a:chOff x="513558" y="1225295"/>
            <a:chExt cx="9245346" cy="4976274"/>
          </a:xfrm>
        </p:grpSpPr>
        <p:grpSp>
          <p:nvGrpSpPr>
            <p:cNvPr id="11" name="그룹 10"/>
            <p:cNvGrpSpPr/>
            <p:nvPr/>
          </p:nvGrpSpPr>
          <p:grpSpPr>
            <a:xfrm>
              <a:off x="513558" y="1225295"/>
              <a:ext cx="6317010" cy="3873155"/>
              <a:chOff x="604998" y="148077"/>
              <a:chExt cx="10829048" cy="6639626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362" y="1070683"/>
                <a:ext cx="1563609" cy="277975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3" name="꺾인 연결선 2"/>
              <p:cNvCxnSpPr/>
              <p:nvPr/>
            </p:nvCxnSpPr>
            <p:spPr>
              <a:xfrm>
                <a:off x="2319972" y="2666882"/>
                <a:ext cx="1034966" cy="2177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4938" y="1070683"/>
                <a:ext cx="1563610" cy="277975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2541" y="4094257"/>
                <a:ext cx="1449827" cy="2577471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8" name="꺾인 연결선 7"/>
              <p:cNvCxnSpPr>
                <a:stCxn id="6" idx="2"/>
                <a:endCxn id="5" idx="1"/>
              </p:cNvCxnSpPr>
              <p:nvPr/>
            </p:nvCxnSpPr>
            <p:spPr>
              <a:xfrm rot="16200000" flipH="1">
                <a:off x="1059075" y="4329526"/>
                <a:ext cx="1532559" cy="574374"/>
              </a:xfrm>
              <a:prstGeom prst="bentConnector2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꺾인 연결선 11"/>
              <p:cNvCxnSpPr>
                <a:stCxn id="5" idx="3"/>
                <a:endCxn id="4" idx="2"/>
              </p:cNvCxnSpPr>
              <p:nvPr/>
            </p:nvCxnSpPr>
            <p:spPr>
              <a:xfrm flipV="1">
                <a:off x="3562368" y="3850434"/>
                <a:ext cx="574375" cy="1532559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꺾인 연결선 14"/>
              <p:cNvCxnSpPr>
                <a:stCxn id="4" idx="3"/>
              </p:cNvCxnSpPr>
              <p:nvPr/>
            </p:nvCxnSpPr>
            <p:spPr>
              <a:xfrm flipV="1">
                <a:off x="4918548" y="1371600"/>
                <a:ext cx="1390812" cy="1088959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그룹 219"/>
              <p:cNvGrpSpPr>
                <a:grpSpLocks/>
              </p:cNvGrpSpPr>
              <p:nvPr/>
            </p:nvGrpSpPr>
            <p:grpSpPr bwMode="auto">
              <a:xfrm>
                <a:off x="3139037" y="1412082"/>
                <a:ext cx="431800" cy="272099"/>
                <a:chOff x="3400425" y="3238501"/>
                <a:chExt cx="432048" cy="272141"/>
              </a:xfrm>
            </p:grpSpPr>
            <p:sp>
              <p:nvSpPr>
                <p:cNvPr id="19" name="모서리가 둥근 직사각형 18"/>
                <p:cNvSpPr/>
                <p:nvPr/>
              </p:nvSpPr>
              <p:spPr bwMode="auto">
                <a:xfrm>
                  <a:off x="3443312" y="3252791"/>
                  <a:ext cx="357393" cy="16194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/>
                </a:p>
              </p:txBody>
            </p:sp>
            <p:sp>
              <p:nvSpPr>
                <p:cNvPr id="20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00425" y="3238501"/>
                  <a:ext cx="432048" cy="2721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kumimoji="0" lang="en-US" altLang="ko-KR" sz="1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01</a:t>
                  </a:r>
                  <a:endParaRPr kumimoji="0" lang="ko-KR" altLang="en-US" sz="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21" name="그룹 219"/>
              <p:cNvGrpSpPr>
                <a:grpSpLocks/>
              </p:cNvGrpSpPr>
              <p:nvPr/>
            </p:nvGrpSpPr>
            <p:grpSpPr bwMode="auto">
              <a:xfrm>
                <a:off x="854864" y="2467169"/>
                <a:ext cx="431800" cy="272099"/>
                <a:chOff x="3400425" y="3238501"/>
                <a:chExt cx="432048" cy="272141"/>
              </a:xfrm>
            </p:grpSpPr>
            <p:sp>
              <p:nvSpPr>
                <p:cNvPr id="22" name="모서리가 둥근 직사각형 21"/>
                <p:cNvSpPr/>
                <p:nvPr/>
              </p:nvSpPr>
              <p:spPr bwMode="auto">
                <a:xfrm>
                  <a:off x="3443312" y="3252791"/>
                  <a:ext cx="357393" cy="16194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/>
                </a:p>
              </p:txBody>
            </p:sp>
            <p:sp>
              <p:nvSpPr>
                <p:cNvPr id="23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00425" y="3238501"/>
                  <a:ext cx="432048" cy="2721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kumimoji="0" lang="en-US" altLang="ko-KR" sz="1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01</a:t>
                  </a:r>
                  <a:endParaRPr kumimoji="0" lang="ko-KR" altLang="en-US" sz="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24" name="그룹 219"/>
              <p:cNvGrpSpPr>
                <a:grpSpLocks/>
              </p:cNvGrpSpPr>
              <p:nvPr/>
            </p:nvGrpSpPr>
            <p:grpSpPr bwMode="auto">
              <a:xfrm>
                <a:off x="854864" y="2814542"/>
                <a:ext cx="431800" cy="272099"/>
                <a:chOff x="3400425" y="3238501"/>
                <a:chExt cx="432048" cy="272141"/>
              </a:xfrm>
              <a:solidFill>
                <a:srgbClr val="0070C0"/>
              </a:solidFill>
            </p:grpSpPr>
            <p:sp>
              <p:nvSpPr>
                <p:cNvPr id="25" name="모서리가 둥근 직사각형 24"/>
                <p:cNvSpPr/>
                <p:nvPr/>
              </p:nvSpPr>
              <p:spPr bwMode="auto">
                <a:xfrm>
                  <a:off x="3443312" y="3252791"/>
                  <a:ext cx="357393" cy="16194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/>
                </a:p>
              </p:txBody>
            </p:sp>
            <p:sp>
              <p:nvSpPr>
                <p:cNvPr id="26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00425" y="3238501"/>
                  <a:ext cx="432048" cy="27214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kumimoji="0" lang="en-US" altLang="ko-KR" sz="1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02</a:t>
                  </a:r>
                  <a:endParaRPr kumimoji="0" lang="ko-KR" altLang="en-US" sz="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34" name="그룹 219"/>
              <p:cNvGrpSpPr>
                <a:grpSpLocks/>
              </p:cNvGrpSpPr>
              <p:nvPr/>
            </p:nvGrpSpPr>
            <p:grpSpPr bwMode="auto">
              <a:xfrm>
                <a:off x="2234061" y="5867233"/>
                <a:ext cx="431800" cy="272099"/>
                <a:chOff x="3400425" y="3238501"/>
                <a:chExt cx="432048" cy="272141"/>
              </a:xfrm>
            </p:grpSpPr>
            <p:sp>
              <p:nvSpPr>
                <p:cNvPr id="35" name="모서리가 둥근 직사각형 34"/>
                <p:cNvSpPr/>
                <p:nvPr/>
              </p:nvSpPr>
              <p:spPr bwMode="auto">
                <a:xfrm>
                  <a:off x="3443312" y="3252791"/>
                  <a:ext cx="357393" cy="16194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/>
                </a:p>
              </p:txBody>
            </p:sp>
            <p:sp>
              <p:nvSpPr>
                <p:cNvPr id="36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00425" y="3238501"/>
                  <a:ext cx="432048" cy="2721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kumimoji="0" lang="en-US" altLang="ko-KR" sz="1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01</a:t>
                  </a:r>
                  <a:endParaRPr kumimoji="0" lang="ko-KR" altLang="en-US" sz="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0" name="그룹 219"/>
              <p:cNvGrpSpPr>
                <a:grpSpLocks/>
              </p:cNvGrpSpPr>
              <p:nvPr/>
            </p:nvGrpSpPr>
            <p:grpSpPr bwMode="auto">
              <a:xfrm>
                <a:off x="3173934" y="1648146"/>
                <a:ext cx="431800" cy="272099"/>
                <a:chOff x="3400425" y="3238501"/>
                <a:chExt cx="432048" cy="272141"/>
              </a:xfrm>
              <a:solidFill>
                <a:srgbClr val="0070C0"/>
              </a:solidFill>
            </p:grpSpPr>
            <p:sp>
              <p:nvSpPr>
                <p:cNvPr id="41" name="모서리가 둥근 직사각형 40"/>
                <p:cNvSpPr/>
                <p:nvPr/>
              </p:nvSpPr>
              <p:spPr bwMode="auto">
                <a:xfrm>
                  <a:off x="3443312" y="3252791"/>
                  <a:ext cx="357393" cy="16194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/>
                </a:p>
              </p:txBody>
            </p:sp>
            <p:sp>
              <p:nvSpPr>
                <p:cNvPr id="42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00425" y="3238501"/>
                  <a:ext cx="432048" cy="27214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kumimoji="0" lang="en-US" altLang="ko-KR" sz="1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02</a:t>
                  </a:r>
                  <a:endParaRPr kumimoji="0" lang="ko-KR" altLang="en-US" sz="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44" name="그룹 219"/>
              <p:cNvGrpSpPr>
                <a:grpSpLocks/>
              </p:cNvGrpSpPr>
              <p:nvPr/>
            </p:nvGrpSpPr>
            <p:grpSpPr bwMode="auto">
              <a:xfrm>
                <a:off x="3169946" y="1942824"/>
                <a:ext cx="431800" cy="272099"/>
                <a:chOff x="3400425" y="3238501"/>
                <a:chExt cx="432048" cy="272141"/>
              </a:xfrm>
              <a:solidFill>
                <a:srgbClr val="FFC000"/>
              </a:solidFill>
            </p:grpSpPr>
            <p:sp>
              <p:nvSpPr>
                <p:cNvPr id="45" name="모서리가 둥근 직사각형 44"/>
                <p:cNvSpPr/>
                <p:nvPr/>
              </p:nvSpPr>
              <p:spPr bwMode="auto">
                <a:xfrm>
                  <a:off x="3443312" y="3252791"/>
                  <a:ext cx="357393" cy="16194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/>
                </a:p>
              </p:txBody>
            </p:sp>
            <p:sp>
              <p:nvSpPr>
                <p:cNvPr id="46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00425" y="3238501"/>
                  <a:ext cx="432048" cy="27214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kumimoji="0" lang="en-US" altLang="ko-KR" sz="1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03</a:t>
                  </a:r>
                  <a:endParaRPr kumimoji="0" lang="ko-KR" altLang="en-US" sz="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0173" y="148077"/>
                <a:ext cx="1562960" cy="277859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99783" y="148077"/>
                <a:ext cx="1562960" cy="277859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2743" y="148077"/>
                <a:ext cx="1562960" cy="277859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7490" y="3498763"/>
                <a:ext cx="1486910" cy="264339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cxnSp>
            <p:nvCxnSpPr>
              <p:cNvPr id="16" name="꺾인 연결선 15"/>
              <p:cNvCxnSpPr>
                <a:stCxn id="27" idx="2"/>
                <a:endCxn id="9" idx="0"/>
              </p:cNvCxnSpPr>
              <p:nvPr/>
            </p:nvCxnSpPr>
            <p:spPr>
              <a:xfrm rot="5400000">
                <a:off x="6360254" y="2727364"/>
                <a:ext cx="572090" cy="970708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" name="그룹 219"/>
              <p:cNvGrpSpPr>
                <a:grpSpLocks/>
              </p:cNvGrpSpPr>
              <p:nvPr/>
            </p:nvGrpSpPr>
            <p:grpSpPr bwMode="auto">
              <a:xfrm>
                <a:off x="6073592" y="699482"/>
                <a:ext cx="431800" cy="272099"/>
                <a:chOff x="3400425" y="3238501"/>
                <a:chExt cx="432048" cy="272141"/>
              </a:xfrm>
            </p:grpSpPr>
            <p:sp>
              <p:nvSpPr>
                <p:cNvPr id="38" name="모서리가 둥근 직사각형 37"/>
                <p:cNvSpPr/>
                <p:nvPr/>
              </p:nvSpPr>
              <p:spPr bwMode="auto">
                <a:xfrm>
                  <a:off x="3443312" y="3252791"/>
                  <a:ext cx="357393" cy="16194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/>
                </a:p>
              </p:txBody>
            </p:sp>
            <p:sp>
              <p:nvSpPr>
                <p:cNvPr id="39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00425" y="3238501"/>
                  <a:ext cx="432048" cy="2721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kumimoji="0" lang="en-US" altLang="ko-KR" sz="1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01</a:t>
                  </a:r>
                  <a:endParaRPr kumimoji="0" lang="ko-KR" altLang="en-US" sz="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47487" y="3489495"/>
                <a:ext cx="1486559" cy="264277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43" name="그룹 219"/>
              <p:cNvGrpSpPr>
                <a:grpSpLocks/>
              </p:cNvGrpSpPr>
              <p:nvPr/>
            </p:nvGrpSpPr>
            <p:grpSpPr bwMode="auto">
              <a:xfrm>
                <a:off x="5258423" y="4768185"/>
                <a:ext cx="431800" cy="272099"/>
                <a:chOff x="3400425" y="3238501"/>
                <a:chExt cx="432048" cy="272141"/>
              </a:xfrm>
            </p:grpSpPr>
            <p:sp>
              <p:nvSpPr>
                <p:cNvPr id="47" name="모서리가 둥근 직사각형 46"/>
                <p:cNvSpPr/>
                <p:nvPr/>
              </p:nvSpPr>
              <p:spPr bwMode="auto">
                <a:xfrm>
                  <a:off x="3443312" y="3252791"/>
                  <a:ext cx="357393" cy="16194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/>
                </a:p>
              </p:txBody>
            </p:sp>
            <p:sp>
              <p:nvSpPr>
                <p:cNvPr id="48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00425" y="3238501"/>
                  <a:ext cx="432048" cy="2721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kumimoji="0" lang="en-US" altLang="ko-KR" sz="1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01</a:t>
                  </a:r>
                  <a:endParaRPr kumimoji="0" lang="ko-KR" altLang="en-US" sz="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cxnSp>
            <p:nvCxnSpPr>
              <p:cNvPr id="29" name="꺾인 연결선 28"/>
              <p:cNvCxnSpPr>
                <a:stCxn id="9" idx="3"/>
                <a:endCxn id="32" idx="1"/>
              </p:cNvCxnSpPr>
              <p:nvPr/>
            </p:nvCxnSpPr>
            <p:spPr>
              <a:xfrm flipV="1">
                <a:off x="6904400" y="4816207"/>
                <a:ext cx="609196" cy="4254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3596" y="3498763"/>
                <a:ext cx="1482124" cy="263488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grpSp>
            <p:nvGrpSpPr>
              <p:cNvPr id="55" name="그룹 219"/>
              <p:cNvGrpSpPr>
                <a:grpSpLocks/>
              </p:cNvGrpSpPr>
              <p:nvPr/>
            </p:nvGrpSpPr>
            <p:grpSpPr bwMode="auto">
              <a:xfrm>
                <a:off x="8465363" y="3659822"/>
                <a:ext cx="431800" cy="272099"/>
                <a:chOff x="3400425" y="3238501"/>
                <a:chExt cx="432048" cy="272141"/>
              </a:xfrm>
            </p:grpSpPr>
            <p:sp>
              <p:nvSpPr>
                <p:cNvPr id="56" name="모서리가 둥근 직사각형 55"/>
                <p:cNvSpPr/>
                <p:nvPr/>
              </p:nvSpPr>
              <p:spPr bwMode="auto">
                <a:xfrm>
                  <a:off x="3443312" y="3252791"/>
                  <a:ext cx="357393" cy="161949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/>
                </a:p>
              </p:txBody>
            </p:sp>
            <p:sp>
              <p:nvSpPr>
                <p:cNvPr id="57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00425" y="3238501"/>
                  <a:ext cx="432048" cy="2721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kumimoji="0" lang="en-US" altLang="ko-KR" sz="1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01</a:t>
                  </a:r>
                  <a:endParaRPr kumimoji="0" lang="ko-KR" altLang="en-US" sz="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cxnSp>
            <p:nvCxnSpPr>
              <p:cNvPr id="62" name="꺾인 연결선 61"/>
              <p:cNvCxnSpPr>
                <a:stCxn id="32" idx="3"/>
                <a:endCxn id="17" idx="1"/>
              </p:cNvCxnSpPr>
              <p:nvPr/>
            </p:nvCxnSpPr>
            <p:spPr>
              <a:xfrm flipV="1">
                <a:off x="8995720" y="4810881"/>
                <a:ext cx="951767" cy="5326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모서리가 둥근 직사각형 65"/>
              <p:cNvSpPr/>
              <p:nvPr/>
            </p:nvSpPr>
            <p:spPr>
              <a:xfrm flipH="1">
                <a:off x="8326266" y="6292717"/>
                <a:ext cx="1283560" cy="480332"/>
              </a:xfrm>
              <a:prstGeom prst="roundRect">
                <a:avLst>
                  <a:gd name="adj" fmla="val 9556"/>
                </a:avLst>
              </a:prstGeom>
              <a:gradFill flip="none" rotWithShape="1">
                <a:gsLst>
                  <a:gs pos="0">
                    <a:srgbClr val="25A8FA"/>
                  </a:gs>
                  <a:gs pos="31000">
                    <a:srgbClr val="9FD3F3"/>
                  </a:gs>
                  <a:gs pos="100000">
                    <a:srgbClr val="0068AC"/>
                  </a:gs>
                </a:gsLst>
                <a:lin ang="5400000" scaled="1"/>
                <a:tileRect/>
              </a:gradFill>
              <a:ln w="3175">
                <a:solidFill>
                  <a:srgbClr val="377E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00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8165714" y="6345542"/>
                <a:ext cx="1660012" cy="4421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700" b="1" dirty="0" smtClean="0">
                    <a:gradFill>
                      <a:gsLst>
                        <a:gs pos="33000">
                          <a:schemeClr val="bg1"/>
                        </a:gs>
                        <a:gs pos="100000">
                          <a:schemeClr val="bg1">
                            <a:lumMod val="95000"/>
                          </a:schemeClr>
                        </a:gs>
                      </a:gsLst>
                      <a:lin ang="54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Arial" pitchFamily="34" charset="0"/>
                    <a:ea typeface="굴림" charset="-127"/>
                    <a:cs typeface="Arial" pitchFamily="34" charset="0"/>
                  </a:rPr>
                  <a:t>주문완료</a:t>
                </a:r>
                <a:endParaRPr kumimoji="0" lang="ko-KR" altLang="en-US" sz="700" b="1" dirty="0">
                  <a:gradFill>
                    <a:gsLst>
                      <a:gs pos="33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74" name="꺾인 연결선 73"/>
              <p:cNvCxnSpPr>
                <a:stCxn id="17" idx="2"/>
              </p:cNvCxnSpPr>
              <p:nvPr/>
            </p:nvCxnSpPr>
            <p:spPr>
              <a:xfrm rot="5400000">
                <a:off x="9972757" y="5812199"/>
                <a:ext cx="397942" cy="1038079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그룹 219"/>
              <p:cNvGrpSpPr>
                <a:grpSpLocks/>
              </p:cNvGrpSpPr>
              <p:nvPr/>
            </p:nvGrpSpPr>
            <p:grpSpPr bwMode="auto">
              <a:xfrm>
                <a:off x="5904113" y="4768185"/>
                <a:ext cx="431800" cy="272099"/>
                <a:chOff x="3400425" y="3238501"/>
                <a:chExt cx="432048" cy="272141"/>
              </a:xfrm>
              <a:solidFill>
                <a:srgbClr val="0070C0"/>
              </a:solidFill>
            </p:grpSpPr>
            <p:sp>
              <p:nvSpPr>
                <p:cNvPr id="77" name="모서리가 둥근 직사각형 76"/>
                <p:cNvSpPr/>
                <p:nvPr/>
              </p:nvSpPr>
              <p:spPr bwMode="auto">
                <a:xfrm>
                  <a:off x="3443312" y="3252791"/>
                  <a:ext cx="357393" cy="16194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/>
                </a:p>
              </p:txBody>
            </p:sp>
            <p:sp>
              <p:nvSpPr>
                <p:cNvPr id="78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00425" y="3238501"/>
                  <a:ext cx="432048" cy="27214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kumimoji="0" lang="en-US" altLang="ko-KR" sz="1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02</a:t>
                  </a:r>
                  <a:endParaRPr kumimoji="0" lang="ko-KR" altLang="en-US" sz="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cxnSp>
            <p:nvCxnSpPr>
              <p:cNvPr id="79" name="꺾인 연결선 78"/>
              <p:cNvCxnSpPr>
                <a:stCxn id="9" idx="2"/>
              </p:cNvCxnSpPr>
              <p:nvPr/>
            </p:nvCxnSpPr>
            <p:spPr>
              <a:xfrm rot="16200000" flipH="1">
                <a:off x="7049581" y="5253522"/>
                <a:ext cx="388048" cy="2165321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1" name="그룹 219"/>
              <p:cNvGrpSpPr>
                <a:grpSpLocks/>
              </p:cNvGrpSpPr>
              <p:nvPr/>
            </p:nvGrpSpPr>
            <p:grpSpPr bwMode="auto">
              <a:xfrm>
                <a:off x="9643354" y="5905816"/>
                <a:ext cx="431800" cy="272099"/>
                <a:chOff x="3400425" y="3238501"/>
                <a:chExt cx="432048" cy="272141"/>
              </a:xfrm>
              <a:solidFill>
                <a:srgbClr val="0070C0"/>
              </a:solidFill>
            </p:grpSpPr>
            <p:sp>
              <p:nvSpPr>
                <p:cNvPr id="82" name="모서리가 둥근 직사각형 81"/>
                <p:cNvSpPr/>
                <p:nvPr/>
              </p:nvSpPr>
              <p:spPr bwMode="auto">
                <a:xfrm>
                  <a:off x="3443312" y="3252791"/>
                  <a:ext cx="357393" cy="161949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700"/>
                </a:p>
              </p:txBody>
            </p:sp>
            <p:sp>
              <p:nvSpPr>
                <p:cNvPr id="83" name="TextBox 26"/>
                <p:cNvSpPr txBox="1">
                  <a:spLocks noChangeArrowheads="1"/>
                </p:cNvSpPr>
                <p:nvPr/>
              </p:nvSpPr>
              <p:spPr bwMode="auto">
                <a:xfrm>
                  <a:off x="3400425" y="3238501"/>
                  <a:ext cx="432048" cy="27214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r>
                    <a:rPr kumimoji="0" lang="en-US" altLang="ko-KR" sz="100" b="1" dirty="0" smtClean="0">
                      <a:solidFill>
                        <a:schemeClr val="bg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02</a:t>
                  </a:r>
                  <a:endParaRPr kumimoji="0" lang="ko-KR" altLang="en-US" sz="1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85" name="TextBox 84"/>
              <p:cNvSpPr txBox="1"/>
              <p:nvPr/>
            </p:nvSpPr>
            <p:spPr>
              <a:xfrm>
                <a:off x="2455518" y="2108329"/>
                <a:ext cx="781804" cy="612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로그인</a:t>
                </a:r>
                <a:endParaRPr lang="ko-KR" altLang="en-US" sz="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604998" y="4694172"/>
                <a:ext cx="947659" cy="612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회원가입</a:t>
                </a:r>
                <a:endParaRPr lang="ko-KR" altLang="en-US" sz="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5192726" y="1787338"/>
                <a:ext cx="987905" cy="612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카페메뉴</a:t>
                </a:r>
                <a:endParaRPr lang="ko-KR" altLang="en-US" sz="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9015530" y="4465392"/>
                <a:ext cx="994347" cy="612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dirty="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장바구니</a:t>
                </a:r>
                <a:endParaRPr lang="ko-KR" altLang="en-US" sz="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6927750" y="4248371"/>
                <a:ext cx="595044" cy="1020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600" smtClean="0"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수량표시</a:t>
                </a:r>
                <a:endParaRPr lang="ko-KR" altLang="en-US" sz="600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cxnSp>
          <p:nvCxnSpPr>
            <p:cNvPr id="90" name="꺾인 연결선 89"/>
            <p:cNvCxnSpPr>
              <a:stCxn id="4" idx="0"/>
              <a:endCxn id="86" idx="1"/>
            </p:cNvCxnSpPr>
            <p:nvPr/>
          </p:nvCxnSpPr>
          <p:spPr>
            <a:xfrm rot="16200000" flipH="1">
              <a:off x="4498005" y="-160754"/>
              <a:ext cx="1056316" cy="4904799"/>
            </a:xfrm>
            <a:prstGeom prst="bentConnector4">
              <a:avLst>
                <a:gd name="adj1" fmla="val -70117"/>
                <a:gd name="adj2" fmla="val 8541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/>
            <p:cNvGrpSpPr/>
            <p:nvPr/>
          </p:nvGrpSpPr>
          <p:grpSpPr>
            <a:xfrm>
              <a:off x="7478563" y="1808884"/>
              <a:ext cx="2280341" cy="2021838"/>
              <a:chOff x="8786595" y="986538"/>
              <a:chExt cx="3117953" cy="2764497"/>
            </a:xfrm>
          </p:grpSpPr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6595" y="986538"/>
                <a:ext cx="1555029" cy="2764497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  <p:pic>
            <p:nvPicPr>
              <p:cNvPr id="91" name="그림 9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50205" y="987759"/>
                <a:ext cx="1554343" cy="276327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p:grp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772" y="4532294"/>
              <a:ext cx="938967" cy="166927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cxnSp>
          <p:nvCxnSpPr>
            <p:cNvPr id="93" name="꺾인 연결선 92"/>
            <p:cNvCxnSpPr>
              <a:stCxn id="4" idx="2"/>
              <a:endCxn id="92" idx="1"/>
            </p:cNvCxnSpPr>
            <p:nvPr/>
          </p:nvCxnSpPr>
          <p:spPr>
            <a:xfrm rot="16200000" flipH="1">
              <a:off x="3988815" y="1969974"/>
              <a:ext cx="1981907" cy="4812008"/>
            </a:xfrm>
            <a:prstGeom prst="bentConnector2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6748283" y="2494558"/>
              <a:ext cx="57436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주문</a:t>
              </a:r>
              <a:r>
                <a:rPr lang="en-US" altLang="ko-KR" sz="7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/</a:t>
              </a:r>
              <a:r>
                <a:rPr lang="ko-KR" altLang="en-US" sz="7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조회</a:t>
              </a:r>
              <a:endParaRPr lang="ko-KR" altLang="en-US" sz="7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08702" y="5095984"/>
              <a:ext cx="526382" cy="185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BEST 5</a:t>
              </a:r>
              <a:endParaRPr lang="ko-KR" altLang="en-US" sz="700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57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모서리가 둥근 직사각형 29"/>
          <p:cNvSpPr/>
          <p:nvPr/>
        </p:nvSpPr>
        <p:spPr>
          <a:xfrm>
            <a:off x="222422" y="897924"/>
            <a:ext cx="11862486" cy="5799438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04997" y="148077"/>
            <a:ext cx="5699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(2/6)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3" name="꺾인 연결선 2"/>
          <p:cNvCxnSpPr>
            <a:stCxn id="6" idx="3"/>
            <a:endCxn id="4" idx="1"/>
          </p:cNvCxnSpPr>
          <p:nvPr/>
        </p:nvCxnSpPr>
        <p:spPr>
          <a:xfrm flipV="1">
            <a:off x="3844761" y="2798601"/>
            <a:ext cx="4317049" cy="1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stCxn id="6" idx="2"/>
            <a:endCxn id="5" idx="1"/>
          </p:cNvCxnSpPr>
          <p:nvPr/>
        </p:nvCxnSpPr>
        <p:spPr>
          <a:xfrm rot="16200000" flipH="1">
            <a:off x="3582769" y="3782858"/>
            <a:ext cx="467345" cy="2101672"/>
          </a:xfrm>
          <a:prstGeom prst="bentConnector2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5" idx="3"/>
            <a:endCxn id="4" idx="2"/>
          </p:cNvCxnSpPr>
          <p:nvPr/>
        </p:nvCxnSpPr>
        <p:spPr>
          <a:xfrm flipV="1">
            <a:off x="6936259" y="4600021"/>
            <a:ext cx="2255766" cy="467346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48" y="997181"/>
            <a:ext cx="2158313" cy="360284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7" y="3453847"/>
            <a:ext cx="2068982" cy="32270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810" y="997181"/>
            <a:ext cx="2060429" cy="360284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5" name="TextBox 84"/>
          <p:cNvSpPr txBox="1"/>
          <p:nvPr/>
        </p:nvSpPr>
        <p:spPr>
          <a:xfrm>
            <a:off x="5656895" y="2228009"/>
            <a:ext cx="78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로그인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506920" y="5120938"/>
            <a:ext cx="9476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회원가입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7926471" y="1655514"/>
            <a:ext cx="470680" cy="201135"/>
            <a:chOff x="3798133" y="6210739"/>
            <a:chExt cx="570892" cy="278700"/>
          </a:xfrm>
        </p:grpSpPr>
        <p:sp>
          <p:nvSpPr>
            <p:cNvPr id="80" name="모서리가 둥근 직사각형 79"/>
            <p:cNvSpPr/>
            <p:nvPr/>
          </p:nvSpPr>
          <p:spPr bwMode="auto">
            <a:xfrm>
              <a:off x="3805386" y="6240001"/>
              <a:ext cx="563639" cy="24943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84" name="TextBox 26"/>
            <p:cNvSpPr txBox="1">
              <a:spLocks noChangeArrowheads="1"/>
            </p:cNvSpPr>
            <p:nvPr/>
          </p:nvSpPr>
          <p:spPr bwMode="auto">
            <a:xfrm>
              <a:off x="3798133" y="6210739"/>
              <a:ext cx="428776" cy="2000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926471" y="1951615"/>
            <a:ext cx="470680" cy="206375"/>
            <a:chOff x="4809607" y="6262886"/>
            <a:chExt cx="563640" cy="318406"/>
          </a:xfrm>
        </p:grpSpPr>
        <p:sp>
          <p:nvSpPr>
            <p:cNvPr id="90" name="모서리가 둥근 직사각형 89"/>
            <p:cNvSpPr/>
            <p:nvPr/>
          </p:nvSpPr>
          <p:spPr bwMode="auto">
            <a:xfrm>
              <a:off x="4809607" y="6331855"/>
              <a:ext cx="563640" cy="24943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1" name="TextBox 26"/>
            <p:cNvSpPr txBox="1">
              <a:spLocks noChangeArrowheads="1"/>
            </p:cNvSpPr>
            <p:nvPr/>
          </p:nvSpPr>
          <p:spPr bwMode="auto">
            <a:xfrm>
              <a:off x="4827862" y="6262886"/>
              <a:ext cx="405074" cy="21716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>
              <a:softEdge rad="254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7898228" y="1325902"/>
            <a:ext cx="498923" cy="204202"/>
            <a:chOff x="9623392" y="5259437"/>
            <a:chExt cx="498923" cy="204202"/>
          </a:xfrm>
        </p:grpSpPr>
        <p:sp>
          <p:nvSpPr>
            <p:cNvPr id="92" name="모서리가 둥근 직사각형 91"/>
            <p:cNvSpPr/>
            <p:nvPr/>
          </p:nvSpPr>
          <p:spPr bwMode="auto">
            <a:xfrm>
              <a:off x="9651633" y="5279415"/>
              <a:ext cx="470682" cy="184224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3" name="TextBox 26"/>
            <p:cNvSpPr txBox="1">
              <a:spLocks noChangeArrowheads="1"/>
            </p:cNvSpPr>
            <p:nvPr/>
          </p:nvSpPr>
          <p:spPr bwMode="auto">
            <a:xfrm>
              <a:off x="9623392" y="5259437"/>
              <a:ext cx="40999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1805052" y="2778624"/>
            <a:ext cx="498923" cy="204202"/>
            <a:chOff x="9623392" y="5259437"/>
            <a:chExt cx="498923" cy="204202"/>
          </a:xfrm>
        </p:grpSpPr>
        <p:sp>
          <p:nvSpPr>
            <p:cNvPr id="96" name="모서리가 둥근 직사각형 95"/>
            <p:cNvSpPr/>
            <p:nvPr/>
          </p:nvSpPr>
          <p:spPr bwMode="auto">
            <a:xfrm>
              <a:off x="9651633" y="5279415"/>
              <a:ext cx="470682" cy="184224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7" name="TextBox 26"/>
            <p:cNvSpPr txBox="1">
              <a:spLocks noChangeArrowheads="1"/>
            </p:cNvSpPr>
            <p:nvPr/>
          </p:nvSpPr>
          <p:spPr bwMode="auto">
            <a:xfrm>
              <a:off x="9623392" y="5259437"/>
              <a:ext cx="40999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1833295" y="3210549"/>
            <a:ext cx="470680" cy="201135"/>
            <a:chOff x="3798133" y="6210739"/>
            <a:chExt cx="570892" cy="278700"/>
          </a:xfrm>
        </p:grpSpPr>
        <p:sp>
          <p:nvSpPr>
            <p:cNvPr id="99" name="모서리가 둥근 직사각형 98"/>
            <p:cNvSpPr/>
            <p:nvPr/>
          </p:nvSpPr>
          <p:spPr bwMode="auto">
            <a:xfrm>
              <a:off x="3805386" y="6240001"/>
              <a:ext cx="563639" cy="24943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0" name="TextBox 26"/>
            <p:cNvSpPr txBox="1">
              <a:spLocks noChangeArrowheads="1"/>
            </p:cNvSpPr>
            <p:nvPr/>
          </p:nvSpPr>
          <p:spPr bwMode="auto">
            <a:xfrm>
              <a:off x="3798133" y="6210739"/>
              <a:ext cx="428776" cy="2000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1" name="그룹 100"/>
          <p:cNvGrpSpPr/>
          <p:nvPr/>
        </p:nvGrpSpPr>
        <p:grpSpPr>
          <a:xfrm>
            <a:off x="4978244" y="5666254"/>
            <a:ext cx="498923" cy="204202"/>
            <a:chOff x="9623392" y="5259437"/>
            <a:chExt cx="498923" cy="204202"/>
          </a:xfrm>
        </p:grpSpPr>
        <p:sp>
          <p:nvSpPr>
            <p:cNvPr id="102" name="모서리가 둥근 직사각형 101"/>
            <p:cNvSpPr/>
            <p:nvPr/>
          </p:nvSpPr>
          <p:spPr bwMode="auto">
            <a:xfrm>
              <a:off x="9651633" y="5279415"/>
              <a:ext cx="470682" cy="184224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03" name="TextBox 26"/>
            <p:cNvSpPr txBox="1">
              <a:spLocks noChangeArrowheads="1"/>
            </p:cNvSpPr>
            <p:nvPr/>
          </p:nvSpPr>
          <p:spPr bwMode="auto">
            <a:xfrm>
              <a:off x="9623392" y="5259437"/>
              <a:ext cx="40999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97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222422" y="897924"/>
            <a:ext cx="11862486" cy="5799438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04997" y="148077"/>
            <a:ext cx="5699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(3/6)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5" name="꺾인 연결선 14"/>
          <p:cNvCxnSpPr>
            <a:stCxn id="4" idx="3"/>
            <a:endCxn id="27" idx="1"/>
          </p:cNvCxnSpPr>
          <p:nvPr/>
        </p:nvCxnSpPr>
        <p:spPr>
          <a:xfrm flipV="1">
            <a:off x="3160899" y="3490262"/>
            <a:ext cx="1234805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4395704" y="1349221"/>
            <a:ext cx="7205439" cy="4282082"/>
            <a:chOff x="6350173" y="148077"/>
            <a:chExt cx="4675530" cy="2778596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173" y="148077"/>
              <a:ext cx="1562960" cy="277859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783" y="148077"/>
              <a:ext cx="1562960" cy="277859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743" y="148077"/>
              <a:ext cx="1562960" cy="277859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sp>
        <p:nvSpPr>
          <p:cNvPr id="88" name="TextBox 87"/>
          <p:cNvSpPr txBox="1"/>
          <p:nvPr/>
        </p:nvSpPr>
        <p:spPr>
          <a:xfrm>
            <a:off x="3340986" y="2964185"/>
            <a:ext cx="987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카페메뉴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69406" y="1349221"/>
            <a:ext cx="2691493" cy="4282083"/>
            <a:chOff x="469406" y="1349221"/>
            <a:chExt cx="2691493" cy="428208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32" y="1349221"/>
              <a:ext cx="2467367" cy="428208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98" name="그룹 97"/>
            <p:cNvGrpSpPr/>
            <p:nvPr/>
          </p:nvGrpSpPr>
          <p:grpSpPr>
            <a:xfrm>
              <a:off x="469406" y="1954760"/>
              <a:ext cx="498923" cy="204202"/>
              <a:chOff x="9623392" y="5259437"/>
              <a:chExt cx="498923" cy="204202"/>
            </a:xfrm>
          </p:grpSpPr>
          <p:sp>
            <p:nvSpPr>
              <p:cNvPr id="99" name="모서리가 둥근 직사각형 98"/>
              <p:cNvSpPr/>
              <p:nvPr/>
            </p:nvSpPr>
            <p:spPr bwMode="auto">
              <a:xfrm>
                <a:off x="9651633" y="5279415"/>
                <a:ext cx="470682" cy="184224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100" name="TextBox 26"/>
              <p:cNvSpPr txBox="1">
                <a:spLocks noChangeArrowheads="1"/>
              </p:cNvSpPr>
              <p:nvPr/>
            </p:nvSpPr>
            <p:spPr bwMode="auto">
              <a:xfrm>
                <a:off x="9623392" y="5259437"/>
                <a:ext cx="409994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r>
                  <a:rPr kumimoji="0" lang="en-US" altLang="ko-KR" sz="7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kumimoji="0" lang="ko-KR" altLang="en-US" sz="7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1" name="그룹 100"/>
            <p:cNvGrpSpPr/>
            <p:nvPr/>
          </p:nvGrpSpPr>
          <p:grpSpPr>
            <a:xfrm>
              <a:off x="513445" y="2323026"/>
              <a:ext cx="470680" cy="201135"/>
              <a:chOff x="3798133" y="6210739"/>
              <a:chExt cx="570892" cy="278700"/>
            </a:xfrm>
          </p:grpSpPr>
          <p:sp>
            <p:nvSpPr>
              <p:cNvPr id="102" name="모서리가 둥근 직사각형 101"/>
              <p:cNvSpPr/>
              <p:nvPr/>
            </p:nvSpPr>
            <p:spPr bwMode="auto">
              <a:xfrm>
                <a:off x="3805386" y="6240001"/>
                <a:ext cx="563639" cy="249438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103" name="TextBox 26"/>
              <p:cNvSpPr txBox="1">
                <a:spLocks noChangeArrowheads="1"/>
              </p:cNvSpPr>
              <p:nvPr/>
            </p:nvSpPr>
            <p:spPr bwMode="auto">
              <a:xfrm>
                <a:off x="3798133" y="6210739"/>
                <a:ext cx="428776" cy="20005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softEdge rad="127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r>
                  <a:rPr kumimoji="0" lang="en-US" altLang="ko-KR" sz="7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kumimoji="0" lang="ko-KR" altLang="en-US" sz="7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516435" y="2675679"/>
              <a:ext cx="470680" cy="206375"/>
              <a:chOff x="4809607" y="6262886"/>
              <a:chExt cx="563640" cy="318406"/>
            </a:xfrm>
          </p:grpSpPr>
          <p:sp>
            <p:nvSpPr>
              <p:cNvPr id="106" name="모서리가 둥근 직사각형 105"/>
              <p:cNvSpPr/>
              <p:nvPr/>
            </p:nvSpPr>
            <p:spPr bwMode="auto">
              <a:xfrm>
                <a:off x="4809607" y="6331855"/>
                <a:ext cx="563640" cy="24943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107" name="TextBox 26"/>
              <p:cNvSpPr txBox="1">
                <a:spLocks noChangeArrowheads="1"/>
              </p:cNvSpPr>
              <p:nvPr/>
            </p:nvSpPr>
            <p:spPr bwMode="auto">
              <a:xfrm>
                <a:off x="4827862" y="6262886"/>
                <a:ext cx="405074" cy="2171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softEdge rad="254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r>
                  <a:rPr kumimoji="0" lang="en-US" altLang="ko-KR" sz="7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kumimoji="0" lang="ko-KR" altLang="en-US" sz="7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08" name="그룹 107"/>
          <p:cNvGrpSpPr/>
          <p:nvPr/>
        </p:nvGrpSpPr>
        <p:grpSpPr>
          <a:xfrm>
            <a:off x="3985710" y="2155339"/>
            <a:ext cx="498923" cy="204202"/>
            <a:chOff x="9623392" y="5259437"/>
            <a:chExt cx="498923" cy="204202"/>
          </a:xfrm>
        </p:grpSpPr>
        <p:sp>
          <p:nvSpPr>
            <p:cNvPr id="109" name="모서리가 둥근 직사각형 108"/>
            <p:cNvSpPr/>
            <p:nvPr/>
          </p:nvSpPr>
          <p:spPr bwMode="auto">
            <a:xfrm>
              <a:off x="9651633" y="5279415"/>
              <a:ext cx="470682" cy="184224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10" name="TextBox 26"/>
            <p:cNvSpPr txBox="1">
              <a:spLocks noChangeArrowheads="1"/>
            </p:cNvSpPr>
            <p:nvPr/>
          </p:nvSpPr>
          <p:spPr bwMode="auto">
            <a:xfrm>
              <a:off x="9623392" y="5259437"/>
              <a:ext cx="40999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45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222422" y="897924"/>
            <a:ext cx="11862486" cy="5799438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04997" y="148077"/>
            <a:ext cx="5699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(4/6)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6" name="꺾인 연결선 15"/>
          <p:cNvCxnSpPr>
            <a:stCxn id="27" idx="3"/>
            <a:endCxn id="9" idx="1"/>
          </p:cNvCxnSpPr>
          <p:nvPr/>
        </p:nvCxnSpPr>
        <p:spPr>
          <a:xfrm>
            <a:off x="3042398" y="3504271"/>
            <a:ext cx="899416" cy="3524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5" y="1570607"/>
            <a:ext cx="2390483" cy="38673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9" name="꺾인 연결선 28"/>
          <p:cNvCxnSpPr>
            <a:endCxn id="32" idx="1"/>
          </p:cNvCxnSpPr>
          <p:nvPr/>
        </p:nvCxnSpPr>
        <p:spPr>
          <a:xfrm flipV="1">
            <a:off x="6192558" y="3500748"/>
            <a:ext cx="587892" cy="3523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450" y="1529387"/>
            <a:ext cx="2217781" cy="39427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62" name="꺾인 연결선 61"/>
          <p:cNvCxnSpPr>
            <a:stCxn id="32" idx="3"/>
            <a:endCxn id="17" idx="1"/>
          </p:cNvCxnSpPr>
          <p:nvPr/>
        </p:nvCxnSpPr>
        <p:spPr>
          <a:xfrm flipV="1">
            <a:off x="8998231" y="3494471"/>
            <a:ext cx="371783" cy="6277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6603396" y="6068108"/>
            <a:ext cx="1660012" cy="480332"/>
            <a:chOff x="8165714" y="6292717"/>
            <a:chExt cx="1660012" cy="480332"/>
          </a:xfrm>
        </p:grpSpPr>
        <p:sp>
          <p:nvSpPr>
            <p:cNvPr id="66" name="모서리가 둥근 직사각형 65"/>
            <p:cNvSpPr/>
            <p:nvPr/>
          </p:nvSpPr>
          <p:spPr>
            <a:xfrm flipH="1">
              <a:off x="8326266" y="6292717"/>
              <a:ext cx="1283560" cy="480332"/>
            </a:xfrm>
            <a:prstGeom prst="roundRect">
              <a:avLst>
                <a:gd name="adj" fmla="val 9556"/>
              </a:avLst>
            </a:prstGeom>
            <a:gradFill flip="none" rotWithShape="1">
              <a:gsLst>
                <a:gs pos="0">
                  <a:srgbClr val="25A8FA"/>
                </a:gs>
                <a:gs pos="31000">
                  <a:srgbClr val="9FD3F3"/>
                </a:gs>
                <a:gs pos="100000">
                  <a:srgbClr val="0068AC"/>
                </a:gs>
              </a:gsLst>
              <a:lin ang="5400000" scaled="1"/>
              <a:tileRect/>
            </a:gradFill>
            <a:ln w="3175">
              <a:solidFill>
                <a:srgbClr val="377E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60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165714" y="6345541"/>
              <a:ext cx="16600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 smtClean="0">
                  <a:gradFill>
                    <a:gsLst>
                      <a:gs pos="33000">
                        <a:schemeClr val="bg1"/>
                      </a:gs>
                      <a:gs pos="100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itchFamily="34" charset="0"/>
                  <a:ea typeface="굴림" charset="-127"/>
                  <a:cs typeface="Arial" pitchFamily="34" charset="0"/>
                </a:rPr>
                <a:t>주문완료</a:t>
              </a:r>
              <a:endParaRPr kumimoji="0" lang="ko-KR" altLang="en-US" b="1" dirty="0">
                <a:gradFill>
                  <a:gsLst>
                    <a:gs pos="33000">
                      <a:schemeClr val="bg1"/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74" name="꺾인 연결선 73"/>
          <p:cNvCxnSpPr>
            <a:stCxn id="17" idx="2"/>
            <a:endCxn id="67" idx="3"/>
          </p:cNvCxnSpPr>
          <p:nvPr/>
        </p:nvCxnSpPr>
        <p:spPr>
          <a:xfrm rot="5400000">
            <a:off x="8955994" y="4779289"/>
            <a:ext cx="833724" cy="221889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814" y="1517067"/>
            <a:ext cx="2239569" cy="398145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79" name="꺾인 연결선 78"/>
          <p:cNvCxnSpPr>
            <a:stCxn id="9" idx="2"/>
            <a:endCxn id="67" idx="1"/>
          </p:cNvCxnSpPr>
          <p:nvPr/>
        </p:nvCxnSpPr>
        <p:spPr>
          <a:xfrm rot="16200000" flipH="1">
            <a:off x="5428959" y="5131161"/>
            <a:ext cx="807076" cy="154179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016" y="1517067"/>
            <a:ext cx="2224578" cy="395480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9" name="TextBox 88"/>
          <p:cNvSpPr txBox="1"/>
          <p:nvPr/>
        </p:nvSpPr>
        <p:spPr>
          <a:xfrm>
            <a:off x="8686948" y="993848"/>
            <a:ext cx="994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장바구니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192558" y="2767051"/>
            <a:ext cx="595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수량표시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254260" y="2401953"/>
            <a:ext cx="498923" cy="204202"/>
            <a:chOff x="9623392" y="5259437"/>
            <a:chExt cx="498923" cy="204202"/>
          </a:xfrm>
        </p:grpSpPr>
        <p:sp>
          <p:nvSpPr>
            <p:cNvPr id="92" name="모서리가 둥근 직사각형 91"/>
            <p:cNvSpPr/>
            <p:nvPr/>
          </p:nvSpPr>
          <p:spPr bwMode="auto">
            <a:xfrm>
              <a:off x="9651633" y="5279415"/>
              <a:ext cx="470682" cy="184224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93" name="TextBox 26"/>
            <p:cNvSpPr txBox="1">
              <a:spLocks noChangeArrowheads="1"/>
            </p:cNvSpPr>
            <p:nvPr/>
          </p:nvSpPr>
          <p:spPr bwMode="auto">
            <a:xfrm>
              <a:off x="9623392" y="5259437"/>
              <a:ext cx="40999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3641465" y="3572553"/>
            <a:ext cx="498923" cy="204202"/>
            <a:chOff x="9623392" y="5259437"/>
            <a:chExt cx="498923" cy="204202"/>
          </a:xfrm>
        </p:grpSpPr>
        <p:sp>
          <p:nvSpPr>
            <p:cNvPr id="115" name="모서리가 둥근 직사각형 114"/>
            <p:cNvSpPr/>
            <p:nvPr/>
          </p:nvSpPr>
          <p:spPr bwMode="auto">
            <a:xfrm>
              <a:off x="9651633" y="5279415"/>
              <a:ext cx="470682" cy="184224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16" name="TextBox 26"/>
            <p:cNvSpPr txBox="1">
              <a:spLocks noChangeArrowheads="1"/>
            </p:cNvSpPr>
            <p:nvPr/>
          </p:nvSpPr>
          <p:spPr bwMode="auto">
            <a:xfrm>
              <a:off x="9623392" y="5259437"/>
              <a:ext cx="40999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7" name="그룹 116"/>
          <p:cNvGrpSpPr/>
          <p:nvPr/>
        </p:nvGrpSpPr>
        <p:grpSpPr>
          <a:xfrm>
            <a:off x="4881081" y="3572553"/>
            <a:ext cx="470680" cy="201135"/>
            <a:chOff x="3798133" y="6210739"/>
            <a:chExt cx="570892" cy="278700"/>
          </a:xfrm>
        </p:grpSpPr>
        <p:sp>
          <p:nvSpPr>
            <p:cNvPr id="118" name="모서리가 둥근 직사각형 117"/>
            <p:cNvSpPr/>
            <p:nvPr/>
          </p:nvSpPr>
          <p:spPr bwMode="auto">
            <a:xfrm>
              <a:off x="3805386" y="6240001"/>
              <a:ext cx="563639" cy="24943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19" name="TextBox 26"/>
            <p:cNvSpPr txBox="1">
              <a:spLocks noChangeArrowheads="1"/>
            </p:cNvSpPr>
            <p:nvPr/>
          </p:nvSpPr>
          <p:spPr bwMode="auto">
            <a:xfrm>
              <a:off x="3798133" y="6210739"/>
              <a:ext cx="428776" cy="2000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8269784" y="1665173"/>
            <a:ext cx="498923" cy="204202"/>
            <a:chOff x="9623392" y="5259437"/>
            <a:chExt cx="498923" cy="204202"/>
          </a:xfrm>
        </p:grpSpPr>
        <p:sp>
          <p:nvSpPr>
            <p:cNvPr id="122" name="모서리가 둥근 직사각형 121"/>
            <p:cNvSpPr/>
            <p:nvPr/>
          </p:nvSpPr>
          <p:spPr bwMode="auto">
            <a:xfrm>
              <a:off x="9651633" y="5279415"/>
              <a:ext cx="470682" cy="184224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3" name="TextBox 26"/>
            <p:cNvSpPr txBox="1">
              <a:spLocks noChangeArrowheads="1"/>
            </p:cNvSpPr>
            <p:nvPr/>
          </p:nvSpPr>
          <p:spPr bwMode="auto">
            <a:xfrm>
              <a:off x="9623392" y="5259437"/>
              <a:ext cx="409994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9184122" y="5186641"/>
            <a:ext cx="470680" cy="201135"/>
            <a:chOff x="3798133" y="6210739"/>
            <a:chExt cx="570892" cy="278700"/>
          </a:xfrm>
        </p:grpSpPr>
        <p:sp>
          <p:nvSpPr>
            <p:cNvPr id="125" name="모서리가 둥근 직사각형 124"/>
            <p:cNvSpPr/>
            <p:nvPr/>
          </p:nvSpPr>
          <p:spPr bwMode="auto">
            <a:xfrm>
              <a:off x="3805386" y="6240001"/>
              <a:ext cx="563639" cy="24943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126" name="TextBox 26"/>
            <p:cNvSpPr txBox="1">
              <a:spLocks noChangeArrowheads="1"/>
            </p:cNvSpPr>
            <p:nvPr/>
          </p:nvSpPr>
          <p:spPr bwMode="auto">
            <a:xfrm>
              <a:off x="3798133" y="6210739"/>
              <a:ext cx="428776" cy="20005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  <a:effectLst>
              <a:softEdge rad="12700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7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kumimoji="0" lang="ko-KR" altLang="en-US" sz="7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7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222422" y="897924"/>
            <a:ext cx="11862486" cy="5799438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38" idx="3"/>
            <a:endCxn id="59" idx="1"/>
          </p:cNvCxnSpPr>
          <p:nvPr/>
        </p:nvCxnSpPr>
        <p:spPr>
          <a:xfrm flipV="1">
            <a:off x="3160898" y="3490262"/>
            <a:ext cx="1767804" cy="1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556337" y="3019419"/>
            <a:ext cx="1022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주문</a:t>
            </a:r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조회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04997" y="148077"/>
            <a:ext cx="5699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(5/6)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69405" y="1349221"/>
            <a:ext cx="2691493" cy="4282083"/>
            <a:chOff x="469406" y="1349221"/>
            <a:chExt cx="2691493" cy="4282083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32" y="1349221"/>
              <a:ext cx="2467367" cy="428208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39" name="그룹 38"/>
            <p:cNvGrpSpPr/>
            <p:nvPr/>
          </p:nvGrpSpPr>
          <p:grpSpPr>
            <a:xfrm>
              <a:off x="469406" y="1954760"/>
              <a:ext cx="498923" cy="204202"/>
              <a:chOff x="9623392" y="5259437"/>
              <a:chExt cx="498923" cy="204202"/>
            </a:xfrm>
          </p:grpSpPr>
          <p:sp>
            <p:nvSpPr>
              <p:cNvPr id="54" name="모서리가 둥근 직사각형 53"/>
              <p:cNvSpPr/>
              <p:nvPr/>
            </p:nvSpPr>
            <p:spPr bwMode="auto">
              <a:xfrm>
                <a:off x="9651633" y="5279415"/>
                <a:ext cx="470682" cy="184224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55" name="TextBox 26"/>
              <p:cNvSpPr txBox="1">
                <a:spLocks noChangeArrowheads="1"/>
              </p:cNvSpPr>
              <p:nvPr/>
            </p:nvSpPr>
            <p:spPr bwMode="auto">
              <a:xfrm>
                <a:off x="9623392" y="5259437"/>
                <a:ext cx="409994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r>
                  <a:rPr kumimoji="0" lang="en-US" altLang="ko-KR" sz="7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kumimoji="0" lang="ko-KR" altLang="en-US" sz="7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513445" y="2323026"/>
              <a:ext cx="470680" cy="201135"/>
              <a:chOff x="3798133" y="6210739"/>
              <a:chExt cx="570892" cy="278700"/>
            </a:xfrm>
          </p:grpSpPr>
          <p:sp>
            <p:nvSpPr>
              <p:cNvPr id="50" name="모서리가 둥근 직사각형 49"/>
              <p:cNvSpPr/>
              <p:nvPr/>
            </p:nvSpPr>
            <p:spPr bwMode="auto">
              <a:xfrm>
                <a:off x="3805386" y="6240001"/>
                <a:ext cx="563639" cy="249438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51" name="TextBox 26"/>
              <p:cNvSpPr txBox="1">
                <a:spLocks noChangeArrowheads="1"/>
              </p:cNvSpPr>
              <p:nvPr/>
            </p:nvSpPr>
            <p:spPr bwMode="auto">
              <a:xfrm>
                <a:off x="3798133" y="6210739"/>
                <a:ext cx="428776" cy="20005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softEdge rad="127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r>
                  <a:rPr kumimoji="0" lang="en-US" altLang="ko-KR" sz="7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kumimoji="0" lang="ko-KR" altLang="en-US" sz="7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16435" y="2675679"/>
              <a:ext cx="470680" cy="206375"/>
              <a:chOff x="4809607" y="6262886"/>
              <a:chExt cx="563640" cy="318406"/>
            </a:xfrm>
          </p:grpSpPr>
          <p:sp>
            <p:nvSpPr>
              <p:cNvPr id="48" name="모서리가 둥근 직사각형 47"/>
              <p:cNvSpPr/>
              <p:nvPr/>
            </p:nvSpPr>
            <p:spPr bwMode="auto">
              <a:xfrm>
                <a:off x="4809607" y="6331855"/>
                <a:ext cx="563640" cy="24943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49" name="TextBox 26"/>
              <p:cNvSpPr txBox="1">
                <a:spLocks noChangeArrowheads="1"/>
              </p:cNvSpPr>
              <p:nvPr/>
            </p:nvSpPr>
            <p:spPr bwMode="auto">
              <a:xfrm>
                <a:off x="4827862" y="6262886"/>
                <a:ext cx="405074" cy="2171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softEdge rad="254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r>
                  <a:rPr kumimoji="0" lang="en-US" altLang="ko-KR" sz="7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kumimoji="0" lang="ko-KR" altLang="en-US" sz="7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4928702" y="1357584"/>
            <a:ext cx="4810704" cy="4265355"/>
            <a:chOff x="6758441" y="1084934"/>
            <a:chExt cx="3117953" cy="2764497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441" y="1084934"/>
              <a:ext cx="1555029" cy="276449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051" y="1086155"/>
              <a:ext cx="1554343" cy="276327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1179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222422" y="897924"/>
            <a:ext cx="11862486" cy="5799438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961" y="1217652"/>
            <a:ext cx="2417270" cy="42973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58" name="꺾인 연결선 57"/>
          <p:cNvCxnSpPr>
            <a:stCxn id="39" idx="3"/>
            <a:endCxn id="53" idx="1"/>
          </p:cNvCxnSpPr>
          <p:nvPr/>
        </p:nvCxnSpPr>
        <p:spPr>
          <a:xfrm flipV="1">
            <a:off x="3822344" y="3366336"/>
            <a:ext cx="1961617" cy="1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353876" y="2858505"/>
            <a:ext cx="898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BEST 5</a:t>
            </a: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04997" y="148077"/>
            <a:ext cx="56991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실행</a:t>
            </a:r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(6/6)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130851" y="1225295"/>
            <a:ext cx="2691493" cy="4282083"/>
            <a:chOff x="469406" y="1349221"/>
            <a:chExt cx="2691493" cy="4282083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32" y="1349221"/>
              <a:ext cx="2467367" cy="428208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grpSp>
          <p:nvGrpSpPr>
            <p:cNvPr id="43" name="그룹 42"/>
            <p:cNvGrpSpPr/>
            <p:nvPr/>
          </p:nvGrpSpPr>
          <p:grpSpPr>
            <a:xfrm>
              <a:off x="469406" y="1954760"/>
              <a:ext cx="498923" cy="204202"/>
              <a:chOff x="9623392" y="5259437"/>
              <a:chExt cx="498923" cy="204202"/>
            </a:xfrm>
          </p:grpSpPr>
          <p:sp>
            <p:nvSpPr>
              <p:cNvPr id="55" name="모서리가 둥근 직사각형 54"/>
              <p:cNvSpPr/>
              <p:nvPr/>
            </p:nvSpPr>
            <p:spPr bwMode="auto">
              <a:xfrm>
                <a:off x="9651633" y="5279415"/>
                <a:ext cx="470682" cy="184224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56" name="TextBox 26"/>
              <p:cNvSpPr txBox="1">
                <a:spLocks noChangeArrowheads="1"/>
              </p:cNvSpPr>
              <p:nvPr/>
            </p:nvSpPr>
            <p:spPr bwMode="auto">
              <a:xfrm>
                <a:off x="9623392" y="5259437"/>
                <a:ext cx="409994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r>
                  <a:rPr kumimoji="0" lang="en-US" altLang="ko-KR" sz="7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kumimoji="0" lang="ko-KR" altLang="en-US" sz="7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13445" y="2323026"/>
              <a:ext cx="470680" cy="201135"/>
              <a:chOff x="3798133" y="6210739"/>
              <a:chExt cx="570892" cy="278700"/>
            </a:xfrm>
          </p:grpSpPr>
          <p:sp>
            <p:nvSpPr>
              <p:cNvPr id="51" name="모서리가 둥근 직사각형 50"/>
              <p:cNvSpPr/>
              <p:nvPr/>
            </p:nvSpPr>
            <p:spPr bwMode="auto">
              <a:xfrm>
                <a:off x="3805386" y="6240001"/>
                <a:ext cx="563639" cy="249438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54" name="TextBox 26"/>
              <p:cNvSpPr txBox="1">
                <a:spLocks noChangeArrowheads="1"/>
              </p:cNvSpPr>
              <p:nvPr/>
            </p:nvSpPr>
            <p:spPr bwMode="auto">
              <a:xfrm>
                <a:off x="3798133" y="6210739"/>
                <a:ext cx="428776" cy="200055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  <a:effectLst>
                <a:softEdge rad="127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r>
                  <a:rPr kumimoji="0" lang="en-US" altLang="ko-KR" sz="7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kumimoji="0" lang="ko-KR" altLang="en-US" sz="7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516435" y="2675679"/>
              <a:ext cx="470680" cy="206375"/>
              <a:chOff x="4809607" y="6262886"/>
              <a:chExt cx="563640" cy="318406"/>
            </a:xfrm>
          </p:grpSpPr>
          <p:sp>
            <p:nvSpPr>
              <p:cNvPr id="49" name="모서리가 둥근 직사각형 48"/>
              <p:cNvSpPr/>
              <p:nvPr/>
            </p:nvSpPr>
            <p:spPr bwMode="auto">
              <a:xfrm>
                <a:off x="4809607" y="6331855"/>
                <a:ext cx="563640" cy="249437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  <p:sp>
            <p:nvSpPr>
              <p:cNvPr id="50" name="TextBox 26"/>
              <p:cNvSpPr txBox="1">
                <a:spLocks noChangeArrowheads="1"/>
              </p:cNvSpPr>
              <p:nvPr/>
            </p:nvSpPr>
            <p:spPr bwMode="auto">
              <a:xfrm>
                <a:off x="4827862" y="6262886"/>
                <a:ext cx="405074" cy="21716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>
                <a:softEdge rad="2540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r>
                  <a:rPr kumimoji="0" lang="en-US" altLang="ko-KR" sz="7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kumimoji="0" lang="ko-KR" altLang="en-US" sz="7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542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897" y="1670573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4.1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결론</a:t>
            </a:r>
            <a:endParaRPr lang="ko-KR" altLang="en-US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8867" y="2401828"/>
            <a:ext cx="93271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서버와 연동하는 모바일 프로그램을 개발하기 위해 안드로이드 클라이언트 개발 및 서버 구축 기술을 습득함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스프링 부트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JPA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 구축에 관한 전반적인 기술을 습득함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아마존 서버에 스프링 부트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JPA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서버를 배포하는 방법을 습득함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DB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연동 및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SQL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쿼리를 실행할 수 있는 모듈 개발을 통해 데이터베이스의 전반적인 기술 습득함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7411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334"/>
          <a:stretch/>
        </p:blipFill>
        <p:spPr>
          <a:xfrm>
            <a:off x="0" y="0"/>
            <a:ext cx="89154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8971722" cy="6858000"/>
          </a:xfrm>
          <a:prstGeom prst="rect">
            <a:avLst/>
          </a:prstGeom>
          <a:solidFill>
            <a:srgbClr val="421E0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0" y="2771197"/>
            <a:ext cx="6003235" cy="2174290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  <a:prstDash val="dash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789389" y="3504399"/>
            <a:ext cx="401629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 YOU!</a:t>
            </a:r>
            <a:endParaRPr lang="ko-KR" altLang="en-US" sz="4000" spc="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66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서론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9503228" y="1621393"/>
            <a:ext cx="2525486" cy="4926363"/>
            <a:chOff x="9437914" y="1066222"/>
            <a:chExt cx="2525486" cy="4963887"/>
          </a:xfrm>
        </p:grpSpPr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30" t="20953" r="27620" b="6666"/>
            <a:stretch/>
          </p:blipFill>
          <p:spPr>
            <a:xfrm>
              <a:off x="9437914" y="1066222"/>
              <a:ext cx="2525486" cy="4963887"/>
            </a:xfrm>
            <a:prstGeom prst="rect">
              <a:avLst/>
            </a:prstGeom>
          </p:spPr>
        </p:pic>
        <p:sp>
          <p:nvSpPr>
            <p:cNvPr id="154" name="직사각형 153"/>
            <p:cNvSpPr/>
            <p:nvPr/>
          </p:nvSpPr>
          <p:spPr>
            <a:xfrm>
              <a:off x="9437914" y="1066222"/>
              <a:ext cx="2525486" cy="4963887"/>
            </a:xfrm>
            <a:prstGeom prst="rect">
              <a:avLst/>
            </a:prstGeom>
            <a:solidFill>
              <a:srgbClr val="421E06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5" name="직사각형 154"/>
          <p:cNvSpPr/>
          <p:nvPr/>
        </p:nvSpPr>
        <p:spPr>
          <a:xfrm>
            <a:off x="179614" y="1621393"/>
            <a:ext cx="9192986" cy="49263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1.1  APP </a:t>
            </a:r>
            <a:r>
              <a:rPr lang="ko-KR" altLang="en-US" sz="2000" b="1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개발개요 및 배경</a:t>
            </a:r>
            <a:endParaRPr lang="en-US" altLang="ko-KR" sz="20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900" b="1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en-US" altLang="ko-KR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Cafe Order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소개</a:t>
            </a:r>
            <a:endParaRPr lang="en-US" altLang="ko-KR" b="1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Cafe Oder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회원제로 고객의 </a:t>
            </a:r>
            <a:r>
              <a:rPr lang="ko-KR" altLang="en-US" sz="16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기록을 기반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가장 많이 찾은 </a:t>
            </a:r>
            <a:r>
              <a:rPr lang="ko-KR" altLang="en-US" sz="16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음료 </a:t>
            </a:r>
            <a:r>
              <a:rPr lang="en-US" altLang="ko-KR" sz="16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6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가지를 추천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600" dirty="0" smtClean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직접 카운터에서 대기 할 필요 없이 </a:t>
            </a:r>
            <a:r>
              <a:rPr lang="ko-KR" altLang="en-US" sz="1600" dirty="0" err="1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모바일을</a:t>
            </a:r>
            <a:r>
              <a:rPr lang="ko-KR" altLang="en-US" sz="1600" dirty="0" smtClean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이용하여 주문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하거나 주문 할 것을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</a:t>
            </a:r>
            <a:endParaRPr lang="en-US" altLang="ko-KR" sz="16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2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목적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공간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제약 없이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앱을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통하여 주문 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구매 기록을 기반으로 개인의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선호도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파악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이용자의 취향 파악을 통한 개인 </a:t>
            </a:r>
            <a:r>
              <a:rPr lang="ko-KR" altLang="en-US" sz="16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맞춤 서비스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제공 가능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57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1430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서론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17096" y="1345291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1.2 </a:t>
            </a:r>
            <a:r>
              <a:rPr lang="ko-KR" altLang="en-US" sz="20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기능 및 범위</a:t>
            </a:r>
            <a:endParaRPr lang="en-US" altLang="ko-KR" sz="20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 smtClean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791137"/>
              </p:ext>
            </p:extLst>
          </p:nvPr>
        </p:nvGraphicFramePr>
        <p:xfrm>
          <a:off x="2753248" y="2402486"/>
          <a:ext cx="6953460" cy="3200107"/>
        </p:xfrm>
        <a:graphic>
          <a:graphicData uri="http://schemas.openxmlformats.org/drawingml/2006/table">
            <a:tbl>
              <a:tblPr/>
              <a:tblGrid>
                <a:gridCol w="1348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9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5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주요기능</a:t>
                      </a:r>
                      <a:endParaRPr lang="ko-KR" altLang="en-US" sz="16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상세기능</a:t>
                      </a:r>
                      <a:endParaRPr lang="ko-KR" altLang="en-US" sz="16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</a:t>
                      </a:r>
                      <a:r>
                        <a:rPr lang="ko-KR" altLang="en-US" sz="16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명</a:t>
                      </a:r>
                      <a:endParaRPr lang="ko-KR" altLang="en-US" sz="16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74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카페메뉴</a:t>
                      </a:r>
                      <a:endParaRPr lang="en-US" sz="16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음료 리스트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음료 리스트</a:t>
                      </a:r>
                      <a:r>
                        <a:rPr lang="ko-KR" altLang="en-US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출력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음료</a:t>
                      </a:r>
                      <a:r>
                        <a:rPr lang="ko-KR" altLang="en-US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세부 속성 지정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음료의 온도</a:t>
                      </a:r>
                      <a:r>
                        <a:rPr lang="en-US" altLang="ko-KR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크기</a:t>
                      </a:r>
                      <a:r>
                        <a:rPr lang="en-US" altLang="ko-KR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수량 을 지정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장바구니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 전에 구매하고 싶은 음료를 담음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7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주문전송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 내용을 입력 받아 서버로 전송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74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회원관리</a:t>
                      </a:r>
                      <a:endParaRPr lang="en-US" sz="16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신규 회원가입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신규 회원정보를 입력 받아 회원가입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851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Rix고딕 B" pitchFamily="18" charset="-127"/>
                        <a:ea typeface="Rix고딕 B" pitchFamily="18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회원 로그인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아이디와 비밀번호를 입력 받아 접속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851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카페 주문</a:t>
                      </a:r>
                      <a:endParaRPr lang="en-US" sz="16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 현황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주문한 음료의 리스트 출력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8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과거 내역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과거 주문한 음료 리스트 출력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5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BEST 5</a:t>
                      </a:r>
                      <a:endParaRPr lang="en-US" sz="16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추천 메뉴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가장 많이 구매한 음료 순위를 보여줌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8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01896"/>
              </p:ext>
            </p:extLst>
          </p:nvPr>
        </p:nvGraphicFramePr>
        <p:xfrm>
          <a:off x="2428033" y="2848112"/>
          <a:ext cx="7358115" cy="3372844"/>
        </p:xfrm>
        <a:graphic>
          <a:graphicData uri="http://schemas.openxmlformats.org/drawingml/2006/table">
            <a:tbl>
              <a:tblPr/>
              <a:tblGrid>
                <a:gridCol w="111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43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2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407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구분</a:t>
                      </a:r>
                      <a:endParaRPr lang="ko-KR" altLang="en-US" sz="18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kern="0" spc="-7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</a:t>
                      </a:r>
                      <a:r>
                        <a:rPr lang="ko-KR" altLang="en-US" sz="18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명</a:t>
                      </a:r>
                      <a:endParaRPr lang="ko-KR" altLang="en-US" sz="18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69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H/W</a:t>
                      </a:r>
                      <a:endParaRPr lang="en-US" sz="20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</a:t>
                      </a:r>
                      <a:r>
                        <a:rPr lang="en-US" altLang="ko-KR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CPU</a:t>
                      </a:r>
                      <a:endParaRPr lang="en-US" sz="16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</a:t>
                      </a:r>
                      <a:r>
                        <a:rPr lang="pt-BR" altLang="ko-KR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Intel(R) Core(TM) i7-4712MQ CPU @ 2.30GHz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6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</a:t>
                      </a:r>
                      <a:r>
                        <a:rPr lang="en-US" altLang="ko-KR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RAM</a:t>
                      </a:r>
                      <a:endParaRPr lang="en-US" sz="16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</a:t>
                      </a:r>
                      <a:r>
                        <a:rPr lang="en-US" altLang="ko-KR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8.00GB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69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S/W</a:t>
                      </a:r>
                      <a:endParaRPr lang="en-US" sz="20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</a:t>
                      </a:r>
                      <a:r>
                        <a:rPr lang="en-US" altLang="ko-KR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OS</a:t>
                      </a:r>
                      <a:endParaRPr lang="en-US" sz="16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</a:t>
                      </a:r>
                      <a:r>
                        <a:rPr lang="en-US" altLang="ko-KR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Windows 10</a:t>
                      </a:r>
                      <a:r>
                        <a:rPr lang="en-US" altLang="ko-KR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Pro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08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</a:t>
                      </a:r>
                      <a:r>
                        <a:rPr lang="en-US" altLang="ko-KR" sz="16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TOOL</a:t>
                      </a:r>
                      <a:endParaRPr lang="en-US" sz="16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</a:t>
                      </a:r>
                      <a:r>
                        <a:rPr lang="en-US" altLang="ko-KR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Language : Java 1.8</a:t>
                      </a:r>
                      <a:endParaRPr lang="en-US" altLang="ko-KR" sz="1400" kern="0" spc="-70" baseline="0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android version : Marshmallow 6.0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Tool : Android</a:t>
                      </a:r>
                      <a:r>
                        <a:rPr lang="en-US" altLang="ko-KR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Studio, </a:t>
                      </a:r>
                      <a:r>
                        <a:rPr lang="en-US" altLang="ko-KR" sz="1400" kern="0" spc="-70" baseline="0" dirty="0" err="1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Git</a:t>
                      </a:r>
                      <a:r>
                        <a:rPr lang="en-US" altLang="ko-KR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2.10.2</a:t>
                      </a:r>
                      <a:endParaRPr lang="en-US" altLang="ko-KR" sz="1400" kern="0" spc="-70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Server : AWS, Apache Tomcat </a:t>
                      </a: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8.0</a:t>
                      </a:r>
                      <a:endParaRPr lang="en-US" sz="1400" kern="0" spc="-70" dirty="0" smtClean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 DB : </a:t>
                      </a: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MySQL 14.14, </a:t>
                      </a:r>
                      <a:r>
                        <a:rPr lang="en-US" sz="1400" kern="0" spc="-7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SQLite</a:t>
                      </a:r>
                      <a:r>
                        <a:rPr lang="en-US" sz="1400" kern="0" spc="-70" baseline="0" dirty="0" smtClean="0">
                          <a:solidFill>
                            <a:srgbClr val="000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3</a:t>
                      </a:r>
                      <a:endParaRPr lang="en-US" sz="1400" kern="0" spc="-70" dirty="0">
                        <a:solidFill>
                          <a:srgbClr val="000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82264" y="2206757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환경 요약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8868" y="1706661"/>
            <a:ext cx="270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2.1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 및 시스템 환경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5570856" y="3244334"/>
            <a:ext cx="1050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개발환경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293069" y="2646782"/>
            <a:ext cx="9139403" cy="23574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763023" y="2797134"/>
            <a:ext cx="8199495" cy="2056776"/>
            <a:chOff x="1262549" y="3039204"/>
            <a:chExt cx="8199495" cy="2056776"/>
          </a:xfrm>
        </p:grpSpPr>
        <p:grpSp>
          <p:nvGrpSpPr>
            <p:cNvPr id="20" name="그룹 19"/>
            <p:cNvGrpSpPr/>
            <p:nvPr/>
          </p:nvGrpSpPr>
          <p:grpSpPr>
            <a:xfrm>
              <a:off x="1262549" y="3039204"/>
              <a:ext cx="8199495" cy="2056776"/>
              <a:chOff x="515909" y="2214554"/>
              <a:chExt cx="8199495" cy="2056776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3793307" y="3748110"/>
                <a:ext cx="115608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</a:t>
                </a:r>
                <a:r>
                  <a:rPr lang="en-US" altLang="ko-KR" sz="1400" b="1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Cafe </a:t>
                </a:r>
                <a:r>
                  <a:rPr lang="en-US" altLang="ko-KR" sz="1400" b="1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Order</a:t>
                </a:r>
              </a:p>
              <a:p>
                <a:r>
                  <a:rPr lang="ko-KR" altLang="en-US" sz="1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어플리케이션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3" name="Picture 4" descr="C:\Users\성열\AppData\Local\Microsoft\Windows\INetCache\IE\5J9ITQOQ\Crystal_Clear_app_kdmconfig[1]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515909" y="2564904"/>
                <a:ext cx="1285884" cy="12858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814045" y="3907041"/>
                <a:ext cx="68961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사용자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5" name="오른쪽 화살표 24"/>
              <p:cNvSpPr/>
              <p:nvPr/>
            </p:nvSpPr>
            <p:spPr>
              <a:xfrm>
                <a:off x="1873231" y="2852936"/>
                <a:ext cx="1800000" cy="21602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26" name="오른쪽 화살표 25"/>
              <p:cNvSpPr/>
              <p:nvPr/>
            </p:nvSpPr>
            <p:spPr>
              <a:xfrm rot="10800000">
                <a:off x="1896030" y="3214686"/>
                <a:ext cx="1800000" cy="21602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406785" y="2564904"/>
                <a:ext cx="73289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주문 요청</a:t>
                </a: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859715" y="3500438"/>
                <a:ext cx="1872629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주문결과 및 선호 순위 제공</a:t>
                </a:r>
                <a:endParaRPr lang="ko-KR" altLang="en-US" sz="12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29" name="Picture 2" descr="C:\Users\nizzcom\AppData\Local\Microsoft\Windows\INetCache\IE\XK2SDSH0\Server-DB[1]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215206" y="2214554"/>
                <a:ext cx="1500198" cy="16430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7704657" y="3907041"/>
                <a:ext cx="52129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서버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1" name="오른쪽 화살표 30"/>
              <p:cNvSpPr/>
              <p:nvPr/>
            </p:nvSpPr>
            <p:spPr>
              <a:xfrm>
                <a:off x="5231527" y="2852936"/>
                <a:ext cx="1800000" cy="21602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636841" y="2564904"/>
                <a:ext cx="98937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err="1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주문결과</a:t>
                </a:r>
                <a:r>
                  <a:rPr lang="ko-KR" altLang="en-US" sz="11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전송</a:t>
                </a: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오른쪽 화살표 32"/>
              <p:cNvSpPr/>
              <p:nvPr/>
            </p:nvSpPr>
            <p:spPr>
              <a:xfrm rot="10800000">
                <a:off x="5214942" y="3214687"/>
                <a:ext cx="1800000" cy="216025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667995" y="3500438"/>
                <a:ext cx="98937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주문기록 전송</a:t>
                </a:r>
                <a:endParaRPr lang="ko-KR" altLang="en-US" sz="11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026" name="Picture 2" descr="관련 이미지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8" y="3293452"/>
              <a:ext cx="1116165" cy="1116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926881" y="2077479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구성도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335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6881" y="2077479"/>
            <a:ext cx="231986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클래스 다이어그램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032" y="2566534"/>
            <a:ext cx="5822117" cy="377620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4239491" y="5170516"/>
            <a:ext cx="1645920" cy="1172221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7144911" y="5846474"/>
            <a:ext cx="3637534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설계 단계에서는 장바구니관리를 서버에서 구현하려 했으나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차후 클라이언트에서 해당 </a:t>
            </a:r>
            <a:r>
              <a:rPr lang="ko-KR" altLang="en-US" sz="1100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로직을</a:t>
            </a:r>
            <a:r>
              <a:rPr lang="ko-KR" altLang="en-US" sz="11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구현함</a:t>
            </a:r>
            <a:endParaRPr lang="en-US" altLang="ko-KR" sz="1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6034636" y="5997663"/>
            <a:ext cx="999210" cy="16108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7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6881" y="2077479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클래스 다이어그램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 전체 개요도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858" y="2585066"/>
            <a:ext cx="6751967" cy="382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718868" y="799509"/>
            <a:ext cx="48491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687897" y="148077"/>
            <a:ext cx="2550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</a:t>
            </a:r>
            <a:r>
              <a:rPr lang="ko-KR" altLang="en-US" sz="32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구축</a:t>
            </a:r>
            <a:endParaRPr lang="ko-KR" altLang="en-US" sz="32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0025" y="1332934"/>
            <a:ext cx="11854131" cy="5231152"/>
          </a:xfrm>
          <a:prstGeom prst="roundRect">
            <a:avLst>
              <a:gd name="adj" fmla="val 91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860062" y="5589676"/>
            <a:ext cx="836613" cy="815975"/>
            <a:chOff x="8326438" y="2651125"/>
            <a:chExt cx="836613" cy="815975"/>
          </a:xfrm>
        </p:grpSpPr>
        <p:sp>
          <p:nvSpPr>
            <p:cNvPr id="9" name="Freeform 129"/>
            <p:cNvSpPr>
              <a:spLocks noEditPoints="1"/>
            </p:cNvSpPr>
            <p:nvPr/>
          </p:nvSpPr>
          <p:spPr bwMode="auto">
            <a:xfrm>
              <a:off x="8343900" y="2671763"/>
              <a:ext cx="614363" cy="292100"/>
            </a:xfrm>
            <a:custGeom>
              <a:avLst/>
              <a:gdLst>
                <a:gd name="T0" fmla="*/ 127 w 387"/>
                <a:gd name="T1" fmla="*/ 18 h 184"/>
                <a:gd name="T2" fmla="*/ 42 w 387"/>
                <a:gd name="T3" fmla="*/ 50 h 184"/>
                <a:gd name="T4" fmla="*/ 7 w 387"/>
                <a:gd name="T5" fmla="*/ 92 h 184"/>
                <a:gd name="T6" fmla="*/ 15 w 387"/>
                <a:gd name="T7" fmla="*/ 142 h 184"/>
                <a:gd name="T8" fmla="*/ 58 w 387"/>
                <a:gd name="T9" fmla="*/ 173 h 184"/>
                <a:gd name="T10" fmla="*/ 144 w 387"/>
                <a:gd name="T11" fmla="*/ 180 h 184"/>
                <a:gd name="T12" fmla="*/ 169 w 387"/>
                <a:gd name="T13" fmla="*/ 168 h 184"/>
                <a:gd name="T14" fmla="*/ 118 w 387"/>
                <a:gd name="T15" fmla="*/ 152 h 184"/>
                <a:gd name="T16" fmla="*/ 78 w 387"/>
                <a:gd name="T17" fmla="*/ 117 h 184"/>
                <a:gd name="T18" fmla="*/ 72 w 387"/>
                <a:gd name="T19" fmla="*/ 67 h 184"/>
                <a:gd name="T20" fmla="*/ 110 w 387"/>
                <a:gd name="T21" fmla="*/ 36 h 184"/>
                <a:gd name="T22" fmla="*/ 160 w 387"/>
                <a:gd name="T23" fmla="*/ 20 h 184"/>
                <a:gd name="T24" fmla="*/ 203 w 387"/>
                <a:gd name="T25" fmla="*/ 19 h 184"/>
                <a:gd name="T26" fmla="*/ 250 w 387"/>
                <a:gd name="T27" fmla="*/ 28 h 184"/>
                <a:gd name="T28" fmla="*/ 279 w 387"/>
                <a:gd name="T29" fmla="*/ 58 h 184"/>
                <a:gd name="T30" fmla="*/ 267 w 387"/>
                <a:gd name="T31" fmla="*/ 100 h 184"/>
                <a:gd name="T32" fmla="*/ 223 w 387"/>
                <a:gd name="T33" fmla="*/ 117 h 184"/>
                <a:gd name="T34" fmla="*/ 176 w 387"/>
                <a:gd name="T35" fmla="*/ 114 h 184"/>
                <a:gd name="T36" fmla="*/ 169 w 387"/>
                <a:gd name="T37" fmla="*/ 113 h 184"/>
                <a:gd name="T38" fmla="*/ 167 w 387"/>
                <a:gd name="T39" fmla="*/ 110 h 184"/>
                <a:gd name="T40" fmla="*/ 167 w 387"/>
                <a:gd name="T41" fmla="*/ 86 h 184"/>
                <a:gd name="T42" fmla="*/ 188 w 387"/>
                <a:gd name="T43" fmla="*/ 69 h 184"/>
                <a:gd name="T44" fmla="*/ 216 w 387"/>
                <a:gd name="T45" fmla="*/ 75 h 184"/>
                <a:gd name="T46" fmla="*/ 211 w 387"/>
                <a:gd name="T47" fmla="*/ 75 h 184"/>
                <a:gd name="T48" fmla="*/ 198 w 387"/>
                <a:gd name="T49" fmla="*/ 71 h 184"/>
                <a:gd name="T50" fmla="*/ 178 w 387"/>
                <a:gd name="T51" fmla="*/ 76 h 184"/>
                <a:gd name="T52" fmla="*/ 168 w 387"/>
                <a:gd name="T53" fmla="*/ 103 h 184"/>
                <a:gd name="T54" fmla="*/ 203 w 387"/>
                <a:gd name="T55" fmla="*/ 114 h 184"/>
                <a:gd name="T56" fmla="*/ 250 w 387"/>
                <a:gd name="T57" fmla="*/ 107 h 184"/>
                <a:gd name="T58" fmla="*/ 277 w 387"/>
                <a:gd name="T59" fmla="*/ 71 h 184"/>
                <a:gd name="T60" fmla="*/ 261 w 387"/>
                <a:gd name="T61" fmla="*/ 40 h 184"/>
                <a:gd name="T62" fmla="*/ 219 w 387"/>
                <a:gd name="T63" fmla="*/ 25 h 184"/>
                <a:gd name="T64" fmla="*/ 178 w 387"/>
                <a:gd name="T65" fmla="*/ 23 h 184"/>
                <a:gd name="T66" fmla="*/ 125 w 387"/>
                <a:gd name="T67" fmla="*/ 36 h 184"/>
                <a:gd name="T68" fmla="*/ 83 w 387"/>
                <a:gd name="T69" fmla="*/ 63 h 184"/>
                <a:gd name="T70" fmla="*/ 79 w 387"/>
                <a:gd name="T71" fmla="*/ 107 h 184"/>
                <a:gd name="T72" fmla="*/ 129 w 387"/>
                <a:gd name="T73" fmla="*/ 152 h 184"/>
                <a:gd name="T74" fmla="*/ 199 w 387"/>
                <a:gd name="T75" fmla="*/ 168 h 184"/>
                <a:gd name="T76" fmla="*/ 231 w 387"/>
                <a:gd name="T77" fmla="*/ 167 h 184"/>
                <a:gd name="T78" fmla="*/ 271 w 387"/>
                <a:gd name="T79" fmla="*/ 160 h 184"/>
                <a:gd name="T80" fmla="*/ 325 w 387"/>
                <a:gd name="T81" fmla="*/ 144 h 184"/>
                <a:gd name="T82" fmla="*/ 370 w 387"/>
                <a:gd name="T83" fmla="*/ 112 h 184"/>
                <a:gd name="T84" fmla="*/ 380 w 387"/>
                <a:gd name="T85" fmla="*/ 61 h 184"/>
                <a:gd name="T86" fmla="*/ 346 w 387"/>
                <a:gd name="T87" fmla="*/ 24 h 184"/>
                <a:gd name="T88" fmla="*/ 288 w 387"/>
                <a:gd name="T89" fmla="*/ 8 h 184"/>
                <a:gd name="T90" fmla="*/ 235 w 387"/>
                <a:gd name="T91" fmla="*/ 6 h 184"/>
                <a:gd name="T92" fmla="*/ 279 w 387"/>
                <a:gd name="T93" fmla="*/ 2 h 184"/>
                <a:gd name="T94" fmla="*/ 345 w 387"/>
                <a:gd name="T95" fmla="*/ 18 h 184"/>
                <a:gd name="T96" fmla="*/ 385 w 387"/>
                <a:gd name="T97" fmla="*/ 59 h 184"/>
                <a:gd name="T98" fmla="*/ 377 w 387"/>
                <a:gd name="T99" fmla="*/ 108 h 184"/>
                <a:gd name="T100" fmla="*/ 337 w 387"/>
                <a:gd name="T101" fmla="*/ 143 h 184"/>
                <a:gd name="T102" fmla="*/ 231 w 387"/>
                <a:gd name="T103" fmla="*/ 171 h 184"/>
                <a:gd name="T104" fmla="*/ 114 w 387"/>
                <a:gd name="T105" fmla="*/ 184 h 184"/>
                <a:gd name="T106" fmla="*/ 46 w 387"/>
                <a:gd name="T107" fmla="*/ 173 h 184"/>
                <a:gd name="T108" fmla="*/ 4 w 387"/>
                <a:gd name="T109" fmla="*/ 131 h 184"/>
                <a:gd name="T110" fmla="*/ 8 w 387"/>
                <a:gd name="T111" fmla="*/ 79 h 184"/>
                <a:gd name="T112" fmla="*/ 59 w 387"/>
                <a:gd name="T113" fmla="*/ 33 h 184"/>
                <a:gd name="T114" fmla="*/ 152 w 387"/>
                <a:gd name="T115" fmla="*/ 7 h 184"/>
                <a:gd name="T116" fmla="*/ 235 w 387"/>
                <a:gd name="T117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7" h="184">
                  <a:moveTo>
                    <a:pt x="235" y="6"/>
                  </a:moveTo>
                  <a:lnTo>
                    <a:pt x="181" y="8"/>
                  </a:lnTo>
                  <a:lnTo>
                    <a:pt x="127" y="18"/>
                  </a:lnTo>
                  <a:lnTo>
                    <a:pt x="75" y="33"/>
                  </a:lnTo>
                  <a:lnTo>
                    <a:pt x="58" y="41"/>
                  </a:lnTo>
                  <a:lnTo>
                    <a:pt x="42" y="50"/>
                  </a:lnTo>
                  <a:lnTo>
                    <a:pt x="27" y="61"/>
                  </a:lnTo>
                  <a:lnTo>
                    <a:pt x="15" y="75"/>
                  </a:lnTo>
                  <a:lnTo>
                    <a:pt x="7" y="92"/>
                  </a:lnTo>
                  <a:lnTo>
                    <a:pt x="4" y="110"/>
                  </a:lnTo>
                  <a:lnTo>
                    <a:pt x="7" y="127"/>
                  </a:lnTo>
                  <a:lnTo>
                    <a:pt x="15" y="142"/>
                  </a:lnTo>
                  <a:lnTo>
                    <a:pt x="27" y="155"/>
                  </a:lnTo>
                  <a:lnTo>
                    <a:pt x="41" y="165"/>
                  </a:lnTo>
                  <a:lnTo>
                    <a:pt x="58" y="173"/>
                  </a:lnTo>
                  <a:lnTo>
                    <a:pt x="86" y="179"/>
                  </a:lnTo>
                  <a:lnTo>
                    <a:pt x="114" y="181"/>
                  </a:lnTo>
                  <a:lnTo>
                    <a:pt x="144" y="180"/>
                  </a:lnTo>
                  <a:lnTo>
                    <a:pt x="175" y="176"/>
                  </a:lnTo>
                  <a:lnTo>
                    <a:pt x="205" y="171"/>
                  </a:lnTo>
                  <a:lnTo>
                    <a:pt x="169" y="168"/>
                  </a:lnTo>
                  <a:lnTo>
                    <a:pt x="154" y="164"/>
                  </a:lnTo>
                  <a:lnTo>
                    <a:pt x="135" y="159"/>
                  </a:lnTo>
                  <a:lnTo>
                    <a:pt x="118" y="152"/>
                  </a:lnTo>
                  <a:lnTo>
                    <a:pt x="103" y="142"/>
                  </a:lnTo>
                  <a:lnTo>
                    <a:pt x="88" y="131"/>
                  </a:lnTo>
                  <a:lnTo>
                    <a:pt x="78" y="117"/>
                  </a:lnTo>
                  <a:lnTo>
                    <a:pt x="71" y="101"/>
                  </a:lnTo>
                  <a:lnTo>
                    <a:pt x="69" y="83"/>
                  </a:lnTo>
                  <a:lnTo>
                    <a:pt x="72" y="67"/>
                  </a:lnTo>
                  <a:lnTo>
                    <a:pt x="82" y="54"/>
                  </a:lnTo>
                  <a:lnTo>
                    <a:pt x="95" y="44"/>
                  </a:lnTo>
                  <a:lnTo>
                    <a:pt x="110" y="36"/>
                  </a:lnTo>
                  <a:lnTo>
                    <a:pt x="126" y="29"/>
                  </a:lnTo>
                  <a:lnTo>
                    <a:pt x="144" y="24"/>
                  </a:lnTo>
                  <a:lnTo>
                    <a:pt x="160" y="20"/>
                  </a:lnTo>
                  <a:lnTo>
                    <a:pt x="175" y="19"/>
                  </a:lnTo>
                  <a:lnTo>
                    <a:pt x="188" y="19"/>
                  </a:lnTo>
                  <a:lnTo>
                    <a:pt x="203" y="19"/>
                  </a:lnTo>
                  <a:lnTo>
                    <a:pt x="219" y="20"/>
                  </a:lnTo>
                  <a:lnTo>
                    <a:pt x="235" y="23"/>
                  </a:lnTo>
                  <a:lnTo>
                    <a:pt x="250" y="28"/>
                  </a:lnTo>
                  <a:lnTo>
                    <a:pt x="264" y="36"/>
                  </a:lnTo>
                  <a:lnTo>
                    <a:pt x="274" y="45"/>
                  </a:lnTo>
                  <a:lnTo>
                    <a:pt x="279" y="58"/>
                  </a:lnTo>
                  <a:lnTo>
                    <a:pt x="281" y="74"/>
                  </a:lnTo>
                  <a:lnTo>
                    <a:pt x="277" y="88"/>
                  </a:lnTo>
                  <a:lnTo>
                    <a:pt x="267" y="100"/>
                  </a:lnTo>
                  <a:lnTo>
                    <a:pt x="254" y="109"/>
                  </a:lnTo>
                  <a:lnTo>
                    <a:pt x="240" y="114"/>
                  </a:lnTo>
                  <a:lnTo>
                    <a:pt x="223" y="117"/>
                  </a:lnTo>
                  <a:lnTo>
                    <a:pt x="206" y="118"/>
                  </a:lnTo>
                  <a:lnTo>
                    <a:pt x="190" y="117"/>
                  </a:lnTo>
                  <a:lnTo>
                    <a:pt x="176" y="114"/>
                  </a:lnTo>
                  <a:lnTo>
                    <a:pt x="175" y="114"/>
                  </a:lnTo>
                  <a:lnTo>
                    <a:pt x="172" y="113"/>
                  </a:lnTo>
                  <a:lnTo>
                    <a:pt x="169" y="113"/>
                  </a:lnTo>
                  <a:lnTo>
                    <a:pt x="168" y="112"/>
                  </a:lnTo>
                  <a:lnTo>
                    <a:pt x="167" y="112"/>
                  </a:lnTo>
                  <a:lnTo>
                    <a:pt x="167" y="110"/>
                  </a:lnTo>
                  <a:lnTo>
                    <a:pt x="164" y="103"/>
                  </a:lnTo>
                  <a:lnTo>
                    <a:pt x="164" y="95"/>
                  </a:lnTo>
                  <a:lnTo>
                    <a:pt x="167" y="86"/>
                  </a:lnTo>
                  <a:lnTo>
                    <a:pt x="171" y="79"/>
                  </a:lnTo>
                  <a:lnTo>
                    <a:pt x="178" y="72"/>
                  </a:lnTo>
                  <a:lnTo>
                    <a:pt x="188" y="69"/>
                  </a:lnTo>
                  <a:lnTo>
                    <a:pt x="198" y="66"/>
                  </a:lnTo>
                  <a:lnTo>
                    <a:pt x="209" y="69"/>
                  </a:lnTo>
                  <a:lnTo>
                    <a:pt x="216" y="75"/>
                  </a:lnTo>
                  <a:lnTo>
                    <a:pt x="216" y="76"/>
                  </a:lnTo>
                  <a:lnTo>
                    <a:pt x="216" y="76"/>
                  </a:lnTo>
                  <a:lnTo>
                    <a:pt x="211" y="75"/>
                  </a:lnTo>
                  <a:lnTo>
                    <a:pt x="207" y="72"/>
                  </a:lnTo>
                  <a:lnTo>
                    <a:pt x="202" y="71"/>
                  </a:lnTo>
                  <a:lnTo>
                    <a:pt x="198" y="71"/>
                  </a:lnTo>
                  <a:lnTo>
                    <a:pt x="190" y="71"/>
                  </a:lnTo>
                  <a:lnTo>
                    <a:pt x="184" y="74"/>
                  </a:lnTo>
                  <a:lnTo>
                    <a:pt x="178" y="76"/>
                  </a:lnTo>
                  <a:lnTo>
                    <a:pt x="171" y="84"/>
                  </a:lnTo>
                  <a:lnTo>
                    <a:pt x="168" y="93"/>
                  </a:lnTo>
                  <a:lnTo>
                    <a:pt x="168" y="103"/>
                  </a:lnTo>
                  <a:lnTo>
                    <a:pt x="173" y="110"/>
                  </a:lnTo>
                  <a:lnTo>
                    <a:pt x="188" y="113"/>
                  </a:lnTo>
                  <a:lnTo>
                    <a:pt x="203" y="114"/>
                  </a:lnTo>
                  <a:lnTo>
                    <a:pt x="220" y="114"/>
                  </a:lnTo>
                  <a:lnTo>
                    <a:pt x="236" y="112"/>
                  </a:lnTo>
                  <a:lnTo>
                    <a:pt x="250" y="107"/>
                  </a:lnTo>
                  <a:lnTo>
                    <a:pt x="262" y="99"/>
                  </a:lnTo>
                  <a:lnTo>
                    <a:pt x="271" y="87"/>
                  </a:lnTo>
                  <a:lnTo>
                    <a:pt x="277" y="71"/>
                  </a:lnTo>
                  <a:lnTo>
                    <a:pt x="277" y="58"/>
                  </a:lnTo>
                  <a:lnTo>
                    <a:pt x="270" y="48"/>
                  </a:lnTo>
                  <a:lnTo>
                    <a:pt x="261" y="40"/>
                  </a:lnTo>
                  <a:lnTo>
                    <a:pt x="248" y="33"/>
                  </a:lnTo>
                  <a:lnTo>
                    <a:pt x="233" y="28"/>
                  </a:lnTo>
                  <a:lnTo>
                    <a:pt x="219" y="25"/>
                  </a:lnTo>
                  <a:lnTo>
                    <a:pt x="205" y="23"/>
                  </a:lnTo>
                  <a:lnTo>
                    <a:pt x="193" y="23"/>
                  </a:lnTo>
                  <a:lnTo>
                    <a:pt x="178" y="23"/>
                  </a:lnTo>
                  <a:lnTo>
                    <a:pt x="161" y="25"/>
                  </a:lnTo>
                  <a:lnTo>
                    <a:pt x="143" y="29"/>
                  </a:lnTo>
                  <a:lnTo>
                    <a:pt x="125" y="36"/>
                  </a:lnTo>
                  <a:lnTo>
                    <a:pt x="108" y="44"/>
                  </a:lnTo>
                  <a:lnTo>
                    <a:pt x="93" y="53"/>
                  </a:lnTo>
                  <a:lnTo>
                    <a:pt x="83" y="63"/>
                  </a:lnTo>
                  <a:lnTo>
                    <a:pt x="75" y="76"/>
                  </a:lnTo>
                  <a:lnTo>
                    <a:pt x="74" y="91"/>
                  </a:lnTo>
                  <a:lnTo>
                    <a:pt x="79" y="107"/>
                  </a:lnTo>
                  <a:lnTo>
                    <a:pt x="91" y="125"/>
                  </a:lnTo>
                  <a:lnTo>
                    <a:pt x="108" y="141"/>
                  </a:lnTo>
                  <a:lnTo>
                    <a:pt x="129" y="152"/>
                  </a:lnTo>
                  <a:lnTo>
                    <a:pt x="151" y="160"/>
                  </a:lnTo>
                  <a:lnTo>
                    <a:pt x="175" y="165"/>
                  </a:lnTo>
                  <a:lnTo>
                    <a:pt x="199" y="168"/>
                  </a:lnTo>
                  <a:lnTo>
                    <a:pt x="224" y="167"/>
                  </a:lnTo>
                  <a:lnTo>
                    <a:pt x="230" y="167"/>
                  </a:lnTo>
                  <a:lnTo>
                    <a:pt x="231" y="167"/>
                  </a:lnTo>
                  <a:lnTo>
                    <a:pt x="231" y="167"/>
                  </a:lnTo>
                  <a:lnTo>
                    <a:pt x="254" y="164"/>
                  </a:lnTo>
                  <a:lnTo>
                    <a:pt x="271" y="160"/>
                  </a:lnTo>
                  <a:lnTo>
                    <a:pt x="288" y="156"/>
                  </a:lnTo>
                  <a:lnTo>
                    <a:pt x="308" y="151"/>
                  </a:lnTo>
                  <a:lnTo>
                    <a:pt x="325" y="144"/>
                  </a:lnTo>
                  <a:lnTo>
                    <a:pt x="343" y="135"/>
                  </a:lnTo>
                  <a:lnTo>
                    <a:pt x="358" y="125"/>
                  </a:lnTo>
                  <a:lnTo>
                    <a:pt x="370" y="112"/>
                  </a:lnTo>
                  <a:lnTo>
                    <a:pt x="379" y="97"/>
                  </a:lnTo>
                  <a:lnTo>
                    <a:pt x="383" y="79"/>
                  </a:lnTo>
                  <a:lnTo>
                    <a:pt x="380" y="61"/>
                  </a:lnTo>
                  <a:lnTo>
                    <a:pt x="374" y="45"/>
                  </a:lnTo>
                  <a:lnTo>
                    <a:pt x="362" y="33"/>
                  </a:lnTo>
                  <a:lnTo>
                    <a:pt x="346" y="24"/>
                  </a:lnTo>
                  <a:lnTo>
                    <a:pt x="328" y="16"/>
                  </a:lnTo>
                  <a:lnTo>
                    <a:pt x="308" y="12"/>
                  </a:lnTo>
                  <a:lnTo>
                    <a:pt x="288" y="8"/>
                  </a:lnTo>
                  <a:lnTo>
                    <a:pt x="269" y="7"/>
                  </a:lnTo>
                  <a:lnTo>
                    <a:pt x="250" y="6"/>
                  </a:lnTo>
                  <a:lnTo>
                    <a:pt x="235" y="6"/>
                  </a:lnTo>
                  <a:close/>
                  <a:moveTo>
                    <a:pt x="235" y="0"/>
                  </a:moveTo>
                  <a:lnTo>
                    <a:pt x="257" y="0"/>
                  </a:lnTo>
                  <a:lnTo>
                    <a:pt x="279" y="2"/>
                  </a:lnTo>
                  <a:lnTo>
                    <a:pt x="302" y="4"/>
                  </a:lnTo>
                  <a:lnTo>
                    <a:pt x="324" y="10"/>
                  </a:lnTo>
                  <a:lnTo>
                    <a:pt x="345" y="18"/>
                  </a:lnTo>
                  <a:lnTo>
                    <a:pt x="362" y="28"/>
                  </a:lnTo>
                  <a:lnTo>
                    <a:pt x="376" y="42"/>
                  </a:lnTo>
                  <a:lnTo>
                    <a:pt x="385" y="59"/>
                  </a:lnTo>
                  <a:lnTo>
                    <a:pt x="387" y="76"/>
                  </a:lnTo>
                  <a:lnTo>
                    <a:pt x="384" y="92"/>
                  </a:lnTo>
                  <a:lnTo>
                    <a:pt x="377" y="108"/>
                  </a:lnTo>
                  <a:lnTo>
                    <a:pt x="367" y="122"/>
                  </a:lnTo>
                  <a:lnTo>
                    <a:pt x="353" y="134"/>
                  </a:lnTo>
                  <a:lnTo>
                    <a:pt x="337" y="143"/>
                  </a:lnTo>
                  <a:lnTo>
                    <a:pt x="303" y="156"/>
                  </a:lnTo>
                  <a:lnTo>
                    <a:pt x="267" y="165"/>
                  </a:lnTo>
                  <a:lnTo>
                    <a:pt x="231" y="171"/>
                  </a:lnTo>
                  <a:lnTo>
                    <a:pt x="231" y="171"/>
                  </a:lnTo>
                  <a:lnTo>
                    <a:pt x="173" y="180"/>
                  </a:lnTo>
                  <a:lnTo>
                    <a:pt x="114" y="184"/>
                  </a:lnTo>
                  <a:lnTo>
                    <a:pt x="91" y="182"/>
                  </a:lnTo>
                  <a:lnTo>
                    <a:pt x="69" y="180"/>
                  </a:lnTo>
                  <a:lnTo>
                    <a:pt x="46" y="173"/>
                  </a:lnTo>
                  <a:lnTo>
                    <a:pt x="27" y="162"/>
                  </a:lnTo>
                  <a:lnTo>
                    <a:pt x="12" y="147"/>
                  </a:lnTo>
                  <a:lnTo>
                    <a:pt x="4" y="131"/>
                  </a:lnTo>
                  <a:lnTo>
                    <a:pt x="0" y="114"/>
                  </a:lnTo>
                  <a:lnTo>
                    <a:pt x="2" y="96"/>
                  </a:lnTo>
                  <a:lnTo>
                    <a:pt x="8" y="79"/>
                  </a:lnTo>
                  <a:lnTo>
                    <a:pt x="19" y="63"/>
                  </a:lnTo>
                  <a:lnTo>
                    <a:pt x="33" y="50"/>
                  </a:lnTo>
                  <a:lnTo>
                    <a:pt x="59" y="33"/>
                  </a:lnTo>
                  <a:lnTo>
                    <a:pt x="88" y="21"/>
                  </a:lnTo>
                  <a:lnTo>
                    <a:pt x="120" y="12"/>
                  </a:lnTo>
                  <a:lnTo>
                    <a:pt x="152" y="7"/>
                  </a:lnTo>
                  <a:lnTo>
                    <a:pt x="185" y="3"/>
                  </a:lnTo>
                  <a:lnTo>
                    <a:pt x="215" y="2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130"/>
            <p:cNvSpPr>
              <a:spLocks noEditPoints="1"/>
            </p:cNvSpPr>
            <p:nvPr/>
          </p:nvSpPr>
          <p:spPr bwMode="auto">
            <a:xfrm>
              <a:off x="8326438" y="2651125"/>
              <a:ext cx="836613" cy="815975"/>
            </a:xfrm>
            <a:custGeom>
              <a:avLst/>
              <a:gdLst>
                <a:gd name="T0" fmla="*/ 386 w 527"/>
                <a:gd name="T1" fmla="*/ 345 h 514"/>
                <a:gd name="T2" fmla="*/ 292 w 527"/>
                <a:gd name="T3" fmla="*/ 404 h 514"/>
                <a:gd name="T4" fmla="*/ 159 w 527"/>
                <a:gd name="T5" fmla="*/ 396 h 514"/>
                <a:gd name="T6" fmla="*/ 62 w 527"/>
                <a:gd name="T7" fmla="*/ 371 h 514"/>
                <a:gd name="T8" fmla="*/ 14 w 527"/>
                <a:gd name="T9" fmla="*/ 425 h 514"/>
                <a:gd name="T10" fmla="*/ 42 w 527"/>
                <a:gd name="T11" fmla="*/ 476 h 514"/>
                <a:gd name="T12" fmla="*/ 138 w 527"/>
                <a:gd name="T13" fmla="*/ 507 h 514"/>
                <a:gd name="T14" fmla="*/ 290 w 527"/>
                <a:gd name="T15" fmla="*/ 491 h 514"/>
                <a:gd name="T16" fmla="*/ 440 w 527"/>
                <a:gd name="T17" fmla="*/ 440 h 514"/>
                <a:gd name="T18" fmla="*/ 479 w 527"/>
                <a:gd name="T19" fmla="*/ 379 h 514"/>
                <a:gd name="T20" fmla="*/ 437 w 527"/>
                <a:gd name="T21" fmla="*/ 322 h 514"/>
                <a:gd name="T22" fmla="*/ 441 w 527"/>
                <a:gd name="T23" fmla="*/ 144 h 514"/>
                <a:gd name="T24" fmla="*/ 419 w 527"/>
                <a:gd name="T25" fmla="*/ 248 h 514"/>
                <a:gd name="T26" fmla="*/ 471 w 527"/>
                <a:gd name="T27" fmla="*/ 202 h 514"/>
                <a:gd name="T28" fmla="*/ 487 w 527"/>
                <a:gd name="T29" fmla="*/ 165 h 514"/>
                <a:gd name="T30" fmla="*/ 466 w 527"/>
                <a:gd name="T31" fmla="*/ 137 h 514"/>
                <a:gd name="T32" fmla="*/ 425 w 527"/>
                <a:gd name="T33" fmla="*/ 112 h 514"/>
                <a:gd name="T34" fmla="*/ 421 w 527"/>
                <a:gd name="T35" fmla="*/ 155 h 514"/>
                <a:gd name="T36" fmla="*/ 466 w 527"/>
                <a:gd name="T37" fmla="*/ 131 h 514"/>
                <a:gd name="T38" fmla="*/ 491 w 527"/>
                <a:gd name="T39" fmla="*/ 172 h 514"/>
                <a:gd name="T40" fmla="*/ 450 w 527"/>
                <a:gd name="T41" fmla="*/ 229 h 514"/>
                <a:gd name="T42" fmla="*/ 426 w 527"/>
                <a:gd name="T43" fmla="*/ 248 h 514"/>
                <a:gd name="T44" fmla="*/ 419 w 527"/>
                <a:gd name="T45" fmla="*/ 256 h 514"/>
                <a:gd name="T46" fmla="*/ 460 w 527"/>
                <a:gd name="T47" fmla="*/ 256 h 514"/>
                <a:gd name="T48" fmla="*/ 518 w 527"/>
                <a:gd name="T49" fmla="*/ 178 h 514"/>
                <a:gd name="T50" fmla="*/ 506 w 527"/>
                <a:gd name="T51" fmla="*/ 106 h 514"/>
                <a:gd name="T52" fmla="*/ 248 w 527"/>
                <a:gd name="T53" fmla="*/ 6 h 514"/>
                <a:gd name="T54" fmla="*/ 125 w 527"/>
                <a:gd name="T55" fmla="*/ 19 h 514"/>
                <a:gd name="T56" fmla="*/ 39 w 527"/>
                <a:gd name="T57" fmla="*/ 57 h 514"/>
                <a:gd name="T58" fmla="*/ 10 w 527"/>
                <a:gd name="T59" fmla="*/ 156 h 514"/>
                <a:gd name="T60" fmla="*/ 70 w 527"/>
                <a:gd name="T61" fmla="*/ 319 h 514"/>
                <a:gd name="T62" fmla="*/ 106 w 527"/>
                <a:gd name="T63" fmla="*/ 358 h 514"/>
                <a:gd name="T64" fmla="*/ 212 w 527"/>
                <a:gd name="T65" fmla="*/ 405 h 514"/>
                <a:gd name="T66" fmla="*/ 323 w 527"/>
                <a:gd name="T67" fmla="*/ 388 h 514"/>
                <a:gd name="T68" fmla="*/ 394 w 527"/>
                <a:gd name="T69" fmla="*/ 322 h 514"/>
                <a:gd name="T70" fmla="*/ 417 w 527"/>
                <a:gd name="T71" fmla="*/ 161 h 514"/>
                <a:gd name="T72" fmla="*/ 405 w 527"/>
                <a:gd name="T73" fmla="*/ 85 h 514"/>
                <a:gd name="T74" fmla="*/ 379 w 527"/>
                <a:gd name="T75" fmla="*/ 34 h 514"/>
                <a:gd name="T76" fmla="*/ 305 w 527"/>
                <a:gd name="T77" fmla="*/ 11 h 514"/>
                <a:gd name="T78" fmla="*/ 306 w 527"/>
                <a:gd name="T79" fmla="*/ 6 h 514"/>
                <a:gd name="T80" fmla="*/ 386 w 527"/>
                <a:gd name="T81" fmla="*/ 33 h 514"/>
                <a:gd name="T82" fmla="*/ 399 w 527"/>
                <a:gd name="T83" fmla="*/ 53 h 514"/>
                <a:gd name="T84" fmla="*/ 432 w 527"/>
                <a:gd name="T85" fmla="*/ 99 h 514"/>
                <a:gd name="T86" fmla="*/ 493 w 527"/>
                <a:gd name="T87" fmla="*/ 92 h 514"/>
                <a:gd name="T88" fmla="*/ 527 w 527"/>
                <a:gd name="T89" fmla="*/ 167 h 514"/>
                <a:gd name="T90" fmla="*/ 464 w 527"/>
                <a:gd name="T91" fmla="*/ 260 h 514"/>
                <a:gd name="T92" fmla="*/ 408 w 527"/>
                <a:gd name="T93" fmla="*/ 295 h 514"/>
                <a:gd name="T94" fmla="*/ 442 w 527"/>
                <a:gd name="T95" fmla="*/ 319 h 514"/>
                <a:gd name="T96" fmla="*/ 484 w 527"/>
                <a:gd name="T97" fmla="*/ 379 h 514"/>
                <a:gd name="T98" fmla="*/ 442 w 527"/>
                <a:gd name="T99" fmla="*/ 445 h 514"/>
                <a:gd name="T100" fmla="*/ 337 w 527"/>
                <a:gd name="T101" fmla="*/ 485 h 514"/>
                <a:gd name="T102" fmla="*/ 192 w 527"/>
                <a:gd name="T103" fmla="*/ 511 h 514"/>
                <a:gd name="T104" fmla="*/ 86 w 527"/>
                <a:gd name="T105" fmla="*/ 504 h 514"/>
                <a:gd name="T106" fmla="*/ 13 w 527"/>
                <a:gd name="T107" fmla="*/ 452 h 514"/>
                <a:gd name="T108" fmla="*/ 23 w 527"/>
                <a:gd name="T109" fmla="*/ 392 h 514"/>
                <a:gd name="T110" fmla="*/ 98 w 527"/>
                <a:gd name="T111" fmla="*/ 358 h 514"/>
                <a:gd name="T112" fmla="*/ 35 w 527"/>
                <a:gd name="T113" fmla="*/ 265 h 514"/>
                <a:gd name="T114" fmla="*/ 1 w 527"/>
                <a:gd name="T115" fmla="*/ 122 h 514"/>
                <a:gd name="T116" fmla="*/ 0 w 527"/>
                <a:gd name="T117" fmla="*/ 106 h 514"/>
                <a:gd name="T118" fmla="*/ 18 w 527"/>
                <a:gd name="T119" fmla="*/ 68 h 514"/>
                <a:gd name="T120" fmla="*/ 94 w 527"/>
                <a:gd name="T121" fmla="*/ 23 h 514"/>
                <a:gd name="T122" fmla="*/ 178 w 527"/>
                <a:gd name="T12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7" h="514">
                  <a:moveTo>
                    <a:pt x="419" y="319"/>
                  </a:moveTo>
                  <a:lnTo>
                    <a:pt x="400" y="319"/>
                  </a:lnTo>
                  <a:lnTo>
                    <a:pt x="400" y="319"/>
                  </a:lnTo>
                  <a:lnTo>
                    <a:pt x="386" y="345"/>
                  </a:lnTo>
                  <a:lnTo>
                    <a:pt x="366" y="366"/>
                  </a:lnTo>
                  <a:lnTo>
                    <a:pt x="345" y="381"/>
                  </a:lnTo>
                  <a:lnTo>
                    <a:pt x="319" y="394"/>
                  </a:lnTo>
                  <a:lnTo>
                    <a:pt x="292" y="404"/>
                  </a:lnTo>
                  <a:lnTo>
                    <a:pt x="261" y="409"/>
                  </a:lnTo>
                  <a:lnTo>
                    <a:pt x="226" y="410"/>
                  </a:lnTo>
                  <a:lnTo>
                    <a:pt x="192" y="406"/>
                  </a:lnTo>
                  <a:lnTo>
                    <a:pt x="159" y="396"/>
                  </a:lnTo>
                  <a:lnTo>
                    <a:pt x="129" y="381"/>
                  </a:lnTo>
                  <a:lnTo>
                    <a:pt x="102" y="360"/>
                  </a:lnTo>
                  <a:lnTo>
                    <a:pt x="82" y="364"/>
                  </a:lnTo>
                  <a:lnTo>
                    <a:pt x="62" y="371"/>
                  </a:lnTo>
                  <a:lnTo>
                    <a:pt x="45" y="379"/>
                  </a:lnTo>
                  <a:lnTo>
                    <a:pt x="31" y="391"/>
                  </a:lnTo>
                  <a:lnTo>
                    <a:pt x="19" y="408"/>
                  </a:lnTo>
                  <a:lnTo>
                    <a:pt x="14" y="425"/>
                  </a:lnTo>
                  <a:lnTo>
                    <a:pt x="15" y="440"/>
                  </a:lnTo>
                  <a:lnTo>
                    <a:pt x="21" y="453"/>
                  </a:lnTo>
                  <a:lnTo>
                    <a:pt x="30" y="465"/>
                  </a:lnTo>
                  <a:lnTo>
                    <a:pt x="42" y="476"/>
                  </a:lnTo>
                  <a:lnTo>
                    <a:pt x="56" y="485"/>
                  </a:lnTo>
                  <a:lnTo>
                    <a:pt x="70" y="491"/>
                  </a:lnTo>
                  <a:lnTo>
                    <a:pt x="104" y="502"/>
                  </a:lnTo>
                  <a:lnTo>
                    <a:pt x="138" y="507"/>
                  </a:lnTo>
                  <a:lnTo>
                    <a:pt x="174" y="507"/>
                  </a:lnTo>
                  <a:lnTo>
                    <a:pt x="209" y="504"/>
                  </a:lnTo>
                  <a:lnTo>
                    <a:pt x="244" y="499"/>
                  </a:lnTo>
                  <a:lnTo>
                    <a:pt x="290" y="491"/>
                  </a:lnTo>
                  <a:lnTo>
                    <a:pt x="335" y="481"/>
                  </a:lnTo>
                  <a:lnTo>
                    <a:pt x="379" y="466"/>
                  </a:lnTo>
                  <a:lnTo>
                    <a:pt x="422" y="449"/>
                  </a:lnTo>
                  <a:lnTo>
                    <a:pt x="440" y="440"/>
                  </a:lnTo>
                  <a:lnTo>
                    <a:pt x="455" y="428"/>
                  </a:lnTo>
                  <a:lnTo>
                    <a:pt x="467" y="415"/>
                  </a:lnTo>
                  <a:lnTo>
                    <a:pt x="475" y="398"/>
                  </a:lnTo>
                  <a:lnTo>
                    <a:pt x="479" y="379"/>
                  </a:lnTo>
                  <a:lnTo>
                    <a:pt x="475" y="359"/>
                  </a:lnTo>
                  <a:lnTo>
                    <a:pt x="466" y="343"/>
                  </a:lnTo>
                  <a:lnTo>
                    <a:pt x="454" y="330"/>
                  </a:lnTo>
                  <a:lnTo>
                    <a:pt x="437" y="322"/>
                  </a:lnTo>
                  <a:lnTo>
                    <a:pt x="419" y="319"/>
                  </a:lnTo>
                  <a:close/>
                  <a:moveTo>
                    <a:pt x="466" y="137"/>
                  </a:moveTo>
                  <a:lnTo>
                    <a:pt x="453" y="138"/>
                  </a:lnTo>
                  <a:lnTo>
                    <a:pt x="441" y="144"/>
                  </a:lnTo>
                  <a:lnTo>
                    <a:pt x="430" y="152"/>
                  </a:lnTo>
                  <a:lnTo>
                    <a:pt x="421" y="161"/>
                  </a:lnTo>
                  <a:lnTo>
                    <a:pt x="422" y="205"/>
                  </a:lnTo>
                  <a:lnTo>
                    <a:pt x="419" y="248"/>
                  </a:lnTo>
                  <a:lnTo>
                    <a:pt x="430" y="236"/>
                  </a:lnTo>
                  <a:lnTo>
                    <a:pt x="445" y="227"/>
                  </a:lnTo>
                  <a:lnTo>
                    <a:pt x="459" y="215"/>
                  </a:lnTo>
                  <a:lnTo>
                    <a:pt x="471" y="202"/>
                  </a:lnTo>
                  <a:lnTo>
                    <a:pt x="476" y="195"/>
                  </a:lnTo>
                  <a:lnTo>
                    <a:pt x="480" y="186"/>
                  </a:lnTo>
                  <a:lnTo>
                    <a:pt x="484" y="176"/>
                  </a:lnTo>
                  <a:lnTo>
                    <a:pt x="487" y="165"/>
                  </a:lnTo>
                  <a:lnTo>
                    <a:pt x="487" y="155"/>
                  </a:lnTo>
                  <a:lnTo>
                    <a:pt x="483" y="147"/>
                  </a:lnTo>
                  <a:lnTo>
                    <a:pt x="476" y="140"/>
                  </a:lnTo>
                  <a:lnTo>
                    <a:pt x="466" y="137"/>
                  </a:lnTo>
                  <a:close/>
                  <a:moveTo>
                    <a:pt x="464" y="93"/>
                  </a:moveTo>
                  <a:lnTo>
                    <a:pt x="449" y="96"/>
                  </a:lnTo>
                  <a:lnTo>
                    <a:pt x="436" y="103"/>
                  </a:lnTo>
                  <a:lnTo>
                    <a:pt x="425" y="112"/>
                  </a:lnTo>
                  <a:lnTo>
                    <a:pt x="419" y="126"/>
                  </a:lnTo>
                  <a:lnTo>
                    <a:pt x="419" y="127"/>
                  </a:lnTo>
                  <a:lnTo>
                    <a:pt x="417" y="127"/>
                  </a:lnTo>
                  <a:lnTo>
                    <a:pt x="421" y="155"/>
                  </a:lnTo>
                  <a:lnTo>
                    <a:pt x="430" y="146"/>
                  </a:lnTo>
                  <a:lnTo>
                    <a:pt x="441" y="138"/>
                  </a:lnTo>
                  <a:lnTo>
                    <a:pt x="453" y="133"/>
                  </a:lnTo>
                  <a:lnTo>
                    <a:pt x="466" y="131"/>
                  </a:lnTo>
                  <a:lnTo>
                    <a:pt x="477" y="135"/>
                  </a:lnTo>
                  <a:lnTo>
                    <a:pt x="485" y="143"/>
                  </a:lnTo>
                  <a:lnTo>
                    <a:pt x="491" y="154"/>
                  </a:lnTo>
                  <a:lnTo>
                    <a:pt x="491" y="172"/>
                  </a:lnTo>
                  <a:lnTo>
                    <a:pt x="484" y="189"/>
                  </a:lnTo>
                  <a:lnTo>
                    <a:pt x="475" y="205"/>
                  </a:lnTo>
                  <a:lnTo>
                    <a:pt x="463" y="219"/>
                  </a:lnTo>
                  <a:lnTo>
                    <a:pt x="450" y="229"/>
                  </a:lnTo>
                  <a:lnTo>
                    <a:pt x="447" y="232"/>
                  </a:lnTo>
                  <a:lnTo>
                    <a:pt x="441" y="237"/>
                  </a:lnTo>
                  <a:lnTo>
                    <a:pt x="433" y="243"/>
                  </a:lnTo>
                  <a:lnTo>
                    <a:pt x="426" y="248"/>
                  </a:lnTo>
                  <a:lnTo>
                    <a:pt x="421" y="253"/>
                  </a:lnTo>
                  <a:lnTo>
                    <a:pt x="419" y="254"/>
                  </a:lnTo>
                  <a:lnTo>
                    <a:pt x="419" y="254"/>
                  </a:lnTo>
                  <a:lnTo>
                    <a:pt x="419" y="256"/>
                  </a:lnTo>
                  <a:lnTo>
                    <a:pt x="417" y="256"/>
                  </a:lnTo>
                  <a:lnTo>
                    <a:pt x="413" y="277"/>
                  </a:lnTo>
                  <a:lnTo>
                    <a:pt x="438" y="267"/>
                  </a:lnTo>
                  <a:lnTo>
                    <a:pt x="460" y="256"/>
                  </a:lnTo>
                  <a:lnTo>
                    <a:pt x="481" y="240"/>
                  </a:lnTo>
                  <a:lnTo>
                    <a:pt x="498" y="220"/>
                  </a:lnTo>
                  <a:lnTo>
                    <a:pt x="512" y="197"/>
                  </a:lnTo>
                  <a:lnTo>
                    <a:pt x="518" y="178"/>
                  </a:lnTo>
                  <a:lnTo>
                    <a:pt x="522" y="157"/>
                  </a:lnTo>
                  <a:lnTo>
                    <a:pt x="522" y="138"/>
                  </a:lnTo>
                  <a:lnTo>
                    <a:pt x="515" y="118"/>
                  </a:lnTo>
                  <a:lnTo>
                    <a:pt x="506" y="106"/>
                  </a:lnTo>
                  <a:lnTo>
                    <a:pt x="493" y="99"/>
                  </a:lnTo>
                  <a:lnTo>
                    <a:pt x="479" y="93"/>
                  </a:lnTo>
                  <a:lnTo>
                    <a:pt x="464" y="93"/>
                  </a:lnTo>
                  <a:close/>
                  <a:moveTo>
                    <a:pt x="248" y="6"/>
                  </a:moveTo>
                  <a:lnTo>
                    <a:pt x="192" y="8"/>
                  </a:lnTo>
                  <a:lnTo>
                    <a:pt x="171" y="11"/>
                  </a:lnTo>
                  <a:lnTo>
                    <a:pt x="148" y="13"/>
                  </a:lnTo>
                  <a:lnTo>
                    <a:pt x="125" y="19"/>
                  </a:lnTo>
                  <a:lnTo>
                    <a:pt x="102" y="25"/>
                  </a:lnTo>
                  <a:lnTo>
                    <a:pt x="78" y="33"/>
                  </a:lnTo>
                  <a:lnTo>
                    <a:pt x="57" y="45"/>
                  </a:lnTo>
                  <a:lnTo>
                    <a:pt x="39" y="57"/>
                  </a:lnTo>
                  <a:lnTo>
                    <a:pt x="23" y="72"/>
                  </a:lnTo>
                  <a:lnTo>
                    <a:pt x="11" y="92"/>
                  </a:lnTo>
                  <a:lnTo>
                    <a:pt x="4" y="113"/>
                  </a:lnTo>
                  <a:lnTo>
                    <a:pt x="10" y="156"/>
                  </a:lnTo>
                  <a:lnTo>
                    <a:pt x="19" y="199"/>
                  </a:lnTo>
                  <a:lnTo>
                    <a:pt x="31" y="241"/>
                  </a:lnTo>
                  <a:lnTo>
                    <a:pt x="47" y="282"/>
                  </a:lnTo>
                  <a:lnTo>
                    <a:pt x="70" y="319"/>
                  </a:lnTo>
                  <a:lnTo>
                    <a:pt x="86" y="339"/>
                  </a:lnTo>
                  <a:lnTo>
                    <a:pt x="104" y="356"/>
                  </a:lnTo>
                  <a:lnTo>
                    <a:pt x="104" y="356"/>
                  </a:lnTo>
                  <a:lnTo>
                    <a:pt x="106" y="358"/>
                  </a:lnTo>
                  <a:lnTo>
                    <a:pt x="106" y="358"/>
                  </a:lnTo>
                  <a:lnTo>
                    <a:pt x="138" y="380"/>
                  </a:lnTo>
                  <a:lnTo>
                    <a:pt x="174" y="396"/>
                  </a:lnTo>
                  <a:lnTo>
                    <a:pt x="212" y="405"/>
                  </a:lnTo>
                  <a:lnTo>
                    <a:pt x="252" y="405"/>
                  </a:lnTo>
                  <a:lnTo>
                    <a:pt x="276" y="402"/>
                  </a:lnTo>
                  <a:lnTo>
                    <a:pt x="299" y="396"/>
                  </a:lnTo>
                  <a:lnTo>
                    <a:pt x="323" y="388"/>
                  </a:lnTo>
                  <a:lnTo>
                    <a:pt x="345" y="377"/>
                  </a:lnTo>
                  <a:lnTo>
                    <a:pt x="365" y="363"/>
                  </a:lnTo>
                  <a:lnTo>
                    <a:pt x="381" y="343"/>
                  </a:lnTo>
                  <a:lnTo>
                    <a:pt x="394" y="322"/>
                  </a:lnTo>
                  <a:lnTo>
                    <a:pt x="402" y="299"/>
                  </a:lnTo>
                  <a:lnTo>
                    <a:pt x="408" y="274"/>
                  </a:lnTo>
                  <a:lnTo>
                    <a:pt x="416" y="218"/>
                  </a:lnTo>
                  <a:lnTo>
                    <a:pt x="417" y="161"/>
                  </a:lnTo>
                  <a:lnTo>
                    <a:pt x="416" y="160"/>
                  </a:lnTo>
                  <a:lnTo>
                    <a:pt x="417" y="159"/>
                  </a:lnTo>
                  <a:lnTo>
                    <a:pt x="412" y="122"/>
                  </a:lnTo>
                  <a:lnTo>
                    <a:pt x="405" y="85"/>
                  </a:lnTo>
                  <a:lnTo>
                    <a:pt x="394" y="50"/>
                  </a:lnTo>
                  <a:lnTo>
                    <a:pt x="394" y="49"/>
                  </a:lnTo>
                  <a:lnTo>
                    <a:pt x="395" y="49"/>
                  </a:lnTo>
                  <a:lnTo>
                    <a:pt x="379" y="34"/>
                  </a:lnTo>
                  <a:lnTo>
                    <a:pt x="362" y="25"/>
                  </a:lnTo>
                  <a:lnTo>
                    <a:pt x="344" y="19"/>
                  </a:lnTo>
                  <a:lnTo>
                    <a:pt x="324" y="13"/>
                  </a:lnTo>
                  <a:lnTo>
                    <a:pt x="305" y="11"/>
                  </a:lnTo>
                  <a:lnTo>
                    <a:pt x="248" y="6"/>
                  </a:lnTo>
                  <a:close/>
                  <a:moveTo>
                    <a:pt x="220" y="0"/>
                  </a:moveTo>
                  <a:lnTo>
                    <a:pt x="263" y="0"/>
                  </a:lnTo>
                  <a:lnTo>
                    <a:pt x="306" y="6"/>
                  </a:lnTo>
                  <a:lnTo>
                    <a:pt x="327" y="10"/>
                  </a:lnTo>
                  <a:lnTo>
                    <a:pt x="348" y="15"/>
                  </a:lnTo>
                  <a:lnTo>
                    <a:pt x="368" y="23"/>
                  </a:lnTo>
                  <a:lnTo>
                    <a:pt x="386" y="33"/>
                  </a:lnTo>
                  <a:lnTo>
                    <a:pt x="400" y="49"/>
                  </a:lnTo>
                  <a:lnTo>
                    <a:pt x="400" y="50"/>
                  </a:lnTo>
                  <a:lnTo>
                    <a:pt x="400" y="51"/>
                  </a:lnTo>
                  <a:lnTo>
                    <a:pt x="399" y="53"/>
                  </a:lnTo>
                  <a:lnTo>
                    <a:pt x="409" y="87"/>
                  </a:lnTo>
                  <a:lnTo>
                    <a:pt x="417" y="121"/>
                  </a:lnTo>
                  <a:lnTo>
                    <a:pt x="422" y="108"/>
                  </a:lnTo>
                  <a:lnTo>
                    <a:pt x="432" y="99"/>
                  </a:lnTo>
                  <a:lnTo>
                    <a:pt x="445" y="92"/>
                  </a:lnTo>
                  <a:lnTo>
                    <a:pt x="458" y="88"/>
                  </a:lnTo>
                  <a:lnTo>
                    <a:pt x="472" y="88"/>
                  </a:lnTo>
                  <a:lnTo>
                    <a:pt x="493" y="92"/>
                  </a:lnTo>
                  <a:lnTo>
                    <a:pt x="509" y="104"/>
                  </a:lnTo>
                  <a:lnTo>
                    <a:pt x="521" y="118"/>
                  </a:lnTo>
                  <a:lnTo>
                    <a:pt x="527" y="138"/>
                  </a:lnTo>
                  <a:lnTo>
                    <a:pt x="527" y="167"/>
                  </a:lnTo>
                  <a:lnTo>
                    <a:pt x="519" y="194"/>
                  </a:lnTo>
                  <a:lnTo>
                    <a:pt x="506" y="219"/>
                  </a:lnTo>
                  <a:lnTo>
                    <a:pt x="488" y="241"/>
                  </a:lnTo>
                  <a:lnTo>
                    <a:pt x="464" y="260"/>
                  </a:lnTo>
                  <a:lnTo>
                    <a:pt x="440" y="273"/>
                  </a:lnTo>
                  <a:lnTo>
                    <a:pt x="413" y="282"/>
                  </a:lnTo>
                  <a:lnTo>
                    <a:pt x="412" y="282"/>
                  </a:lnTo>
                  <a:lnTo>
                    <a:pt x="408" y="295"/>
                  </a:lnTo>
                  <a:lnTo>
                    <a:pt x="405" y="304"/>
                  </a:lnTo>
                  <a:lnTo>
                    <a:pt x="402" y="313"/>
                  </a:lnTo>
                  <a:lnTo>
                    <a:pt x="422" y="313"/>
                  </a:lnTo>
                  <a:lnTo>
                    <a:pt x="442" y="319"/>
                  </a:lnTo>
                  <a:lnTo>
                    <a:pt x="459" y="329"/>
                  </a:lnTo>
                  <a:lnTo>
                    <a:pt x="472" y="343"/>
                  </a:lnTo>
                  <a:lnTo>
                    <a:pt x="480" y="360"/>
                  </a:lnTo>
                  <a:lnTo>
                    <a:pt x="484" y="379"/>
                  </a:lnTo>
                  <a:lnTo>
                    <a:pt x="481" y="398"/>
                  </a:lnTo>
                  <a:lnTo>
                    <a:pt x="472" y="418"/>
                  </a:lnTo>
                  <a:lnTo>
                    <a:pt x="459" y="434"/>
                  </a:lnTo>
                  <a:lnTo>
                    <a:pt x="442" y="445"/>
                  </a:lnTo>
                  <a:lnTo>
                    <a:pt x="422" y="456"/>
                  </a:lnTo>
                  <a:lnTo>
                    <a:pt x="403" y="464"/>
                  </a:lnTo>
                  <a:lnTo>
                    <a:pt x="383" y="470"/>
                  </a:lnTo>
                  <a:lnTo>
                    <a:pt x="337" y="485"/>
                  </a:lnTo>
                  <a:lnTo>
                    <a:pt x="289" y="497"/>
                  </a:lnTo>
                  <a:lnTo>
                    <a:pt x="242" y="506"/>
                  </a:lnTo>
                  <a:lnTo>
                    <a:pt x="218" y="508"/>
                  </a:lnTo>
                  <a:lnTo>
                    <a:pt x="192" y="511"/>
                  </a:lnTo>
                  <a:lnTo>
                    <a:pt x="166" y="514"/>
                  </a:lnTo>
                  <a:lnTo>
                    <a:pt x="138" y="512"/>
                  </a:lnTo>
                  <a:lnTo>
                    <a:pt x="112" y="510"/>
                  </a:lnTo>
                  <a:lnTo>
                    <a:pt x="86" y="504"/>
                  </a:lnTo>
                  <a:lnTo>
                    <a:pt x="61" y="497"/>
                  </a:lnTo>
                  <a:lnTo>
                    <a:pt x="40" y="483"/>
                  </a:lnTo>
                  <a:lnTo>
                    <a:pt x="22" y="466"/>
                  </a:lnTo>
                  <a:lnTo>
                    <a:pt x="13" y="452"/>
                  </a:lnTo>
                  <a:lnTo>
                    <a:pt x="9" y="436"/>
                  </a:lnTo>
                  <a:lnTo>
                    <a:pt x="9" y="421"/>
                  </a:lnTo>
                  <a:lnTo>
                    <a:pt x="14" y="406"/>
                  </a:lnTo>
                  <a:lnTo>
                    <a:pt x="23" y="392"/>
                  </a:lnTo>
                  <a:lnTo>
                    <a:pt x="38" y="377"/>
                  </a:lnTo>
                  <a:lnTo>
                    <a:pt x="56" y="367"/>
                  </a:lnTo>
                  <a:lnTo>
                    <a:pt x="77" y="360"/>
                  </a:lnTo>
                  <a:lnTo>
                    <a:pt x="98" y="358"/>
                  </a:lnTo>
                  <a:lnTo>
                    <a:pt x="83" y="343"/>
                  </a:lnTo>
                  <a:lnTo>
                    <a:pt x="72" y="329"/>
                  </a:lnTo>
                  <a:lnTo>
                    <a:pt x="51" y="298"/>
                  </a:lnTo>
                  <a:lnTo>
                    <a:pt x="35" y="265"/>
                  </a:lnTo>
                  <a:lnTo>
                    <a:pt x="22" y="231"/>
                  </a:lnTo>
                  <a:lnTo>
                    <a:pt x="13" y="194"/>
                  </a:lnTo>
                  <a:lnTo>
                    <a:pt x="6" y="159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1" y="121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1" y="105"/>
                  </a:lnTo>
                  <a:lnTo>
                    <a:pt x="2" y="105"/>
                  </a:lnTo>
                  <a:lnTo>
                    <a:pt x="8" y="85"/>
                  </a:lnTo>
                  <a:lnTo>
                    <a:pt x="18" y="68"/>
                  </a:lnTo>
                  <a:lnTo>
                    <a:pt x="34" y="54"/>
                  </a:lnTo>
                  <a:lnTo>
                    <a:pt x="52" y="42"/>
                  </a:lnTo>
                  <a:lnTo>
                    <a:pt x="72" y="32"/>
                  </a:lnTo>
                  <a:lnTo>
                    <a:pt x="94" y="23"/>
                  </a:lnTo>
                  <a:lnTo>
                    <a:pt x="116" y="16"/>
                  </a:lnTo>
                  <a:lnTo>
                    <a:pt x="138" y="11"/>
                  </a:lnTo>
                  <a:lnTo>
                    <a:pt x="159" y="7"/>
                  </a:lnTo>
                  <a:lnTo>
                    <a:pt x="178" y="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131"/>
            <p:cNvSpPr>
              <a:spLocks/>
            </p:cNvSpPr>
            <p:nvPr/>
          </p:nvSpPr>
          <p:spPr bwMode="auto">
            <a:xfrm>
              <a:off x="8475663" y="3243263"/>
              <a:ext cx="492125" cy="114300"/>
            </a:xfrm>
            <a:custGeom>
              <a:avLst/>
              <a:gdLst>
                <a:gd name="T0" fmla="*/ 306 w 310"/>
                <a:gd name="T1" fmla="*/ 0 h 72"/>
                <a:gd name="T2" fmla="*/ 308 w 310"/>
                <a:gd name="T3" fmla="*/ 2 h 72"/>
                <a:gd name="T4" fmla="*/ 309 w 310"/>
                <a:gd name="T5" fmla="*/ 3 h 72"/>
                <a:gd name="T6" fmla="*/ 310 w 310"/>
                <a:gd name="T7" fmla="*/ 16 h 72"/>
                <a:gd name="T8" fmla="*/ 308 w 310"/>
                <a:gd name="T9" fmla="*/ 27 h 72"/>
                <a:gd name="T10" fmla="*/ 301 w 310"/>
                <a:gd name="T11" fmla="*/ 36 h 72"/>
                <a:gd name="T12" fmla="*/ 292 w 310"/>
                <a:gd name="T13" fmla="*/ 42 h 72"/>
                <a:gd name="T14" fmla="*/ 281 w 310"/>
                <a:gd name="T15" fmla="*/ 48 h 72"/>
                <a:gd name="T16" fmla="*/ 270 w 310"/>
                <a:gd name="T17" fmla="*/ 53 h 72"/>
                <a:gd name="T18" fmla="*/ 258 w 310"/>
                <a:gd name="T19" fmla="*/ 55 h 72"/>
                <a:gd name="T20" fmla="*/ 213 w 310"/>
                <a:gd name="T21" fmla="*/ 66 h 72"/>
                <a:gd name="T22" fmla="*/ 167 w 310"/>
                <a:gd name="T23" fmla="*/ 71 h 72"/>
                <a:gd name="T24" fmla="*/ 122 w 310"/>
                <a:gd name="T25" fmla="*/ 72 h 72"/>
                <a:gd name="T26" fmla="*/ 88 w 310"/>
                <a:gd name="T27" fmla="*/ 70 h 72"/>
                <a:gd name="T28" fmla="*/ 54 w 310"/>
                <a:gd name="T29" fmla="*/ 66 h 72"/>
                <a:gd name="T30" fmla="*/ 42 w 310"/>
                <a:gd name="T31" fmla="*/ 65 h 72"/>
                <a:gd name="T32" fmla="*/ 30 w 310"/>
                <a:gd name="T33" fmla="*/ 62 h 72"/>
                <a:gd name="T34" fmla="*/ 18 w 310"/>
                <a:gd name="T35" fmla="*/ 58 h 72"/>
                <a:gd name="T36" fmla="*/ 9 w 310"/>
                <a:gd name="T37" fmla="*/ 52 h 72"/>
                <a:gd name="T38" fmla="*/ 3 w 310"/>
                <a:gd name="T39" fmla="*/ 45 h 72"/>
                <a:gd name="T40" fmla="*/ 0 w 310"/>
                <a:gd name="T41" fmla="*/ 37 h 72"/>
                <a:gd name="T42" fmla="*/ 1 w 310"/>
                <a:gd name="T43" fmla="*/ 28 h 72"/>
                <a:gd name="T44" fmla="*/ 5 w 310"/>
                <a:gd name="T45" fmla="*/ 21 h 72"/>
                <a:gd name="T46" fmla="*/ 14 w 310"/>
                <a:gd name="T47" fmla="*/ 18 h 72"/>
                <a:gd name="T48" fmla="*/ 16 w 310"/>
                <a:gd name="T49" fmla="*/ 19 h 72"/>
                <a:gd name="T50" fmla="*/ 16 w 310"/>
                <a:gd name="T51" fmla="*/ 19 h 72"/>
                <a:gd name="T52" fmla="*/ 14 w 310"/>
                <a:gd name="T53" fmla="*/ 20 h 72"/>
                <a:gd name="T54" fmla="*/ 10 w 310"/>
                <a:gd name="T55" fmla="*/ 35 h 72"/>
                <a:gd name="T56" fmla="*/ 12 w 310"/>
                <a:gd name="T57" fmla="*/ 45 h 72"/>
                <a:gd name="T58" fmla="*/ 18 w 310"/>
                <a:gd name="T59" fmla="*/ 53 h 72"/>
                <a:gd name="T60" fmla="*/ 29 w 310"/>
                <a:gd name="T61" fmla="*/ 57 h 72"/>
                <a:gd name="T62" fmla="*/ 44 w 310"/>
                <a:gd name="T63" fmla="*/ 59 h 72"/>
                <a:gd name="T64" fmla="*/ 82 w 310"/>
                <a:gd name="T65" fmla="*/ 65 h 72"/>
                <a:gd name="T66" fmla="*/ 116 w 310"/>
                <a:gd name="T67" fmla="*/ 67 h 72"/>
                <a:gd name="T68" fmla="*/ 152 w 310"/>
                <a:gd name="T69" fmla="*/ 67 h 72"/>
                <a:gd name="T70" fmla="*/ 162 w 310"/>
                <a:gd name="T71" fmla="*/ 66 h 72"/>
                <a:gd name="T72" fmla="*/ 177 w 310"/>
                <a:gd name="T73" fmla="*/ 65 h 72"/>
                <a:gd name="T74" fmla="*/ 194 w 310"/>
                <a:gd name="T75" fmla="*/ 63 h 72"/>
                <a:gd name="T76" fmla="*/ 215 w 310"/>
                <a:gd name="T77" fmla="*/ 61 h 72"/>
                <a:gd name="T78" fmla="*/ 234 w 310"/>
                <a:gd name="T79" fmla="*/ 57 h 72"/>
                <a:gd name="T80" fmla="*/ 254 w 310"/>
                <a:gd name="T81" fmla="*/ 53 h 72"/>
                <a:gd name="T82" fmla="*/ 272 w 310"/>
                <a:gd name="T83" fmla="*/ 46 h 72"/>
                <a:gd name="T84" fmla="*/ 288 w 310"/>
                <a:gd name="T85" fmla="*/ 38 h 72"/>
                <a:gd name="T86" fmla="*/ 298 w 310"/>
                <a:gd name="T87" fmla="*/ 29 h 72"/>
                <a:gd name="T88" fmla="*/ 305 w 310"/>
                <a:gd name="T89" fmla="*/ 18 h 72"/>
                <a:gd name="T90" fmla="*/ 304 w 310"/>
                <a:gd name="T91" fmla="*/ 4 h 72"/>
                <a:gd name="T92" fmla="*/ 304 w 310"/>
                <a:gd name="T93" fmla="*/ 2 h 72"/>
                <a:gd name="T94" fmla="*/ 305 w 310"/>
                <a:gd name="T95" fmla="*/ 2 h 72"/>
                <a:gd name="T96" fmla="*/ 306 w 310"/>
                <a:gd name="T9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10" h="72">
                  <a:moveTo>
                    <a:pt x="306" y="0"/>
                  </a:moveTo>
                  <a:lnTo>
                    <a:pt x="308" y="2"/>
                  </a:lnTo>
                  <a:lnTo>
                    <a:pt x="309" y="3"/>
                  </a:lnTo>
                  <a:lnTo>
                    <a:pt x="310" y="16"/>
                  </a:lnTo>
                  <a:lnTo>
                    <a:pt x="308" y="27"/>
                  </a:lnTo>
                  <a:lnTo>
                    <a:pt x="301" y="36"/>
                  </a:lnTo>
                  <a:lnTo>
                    <a:pt x="292" y="42"/>
                  </a:lnTo>
                  <a:lnTo>
                    <a:pt x="281" y="48"/>
                  </a:lnTo>
                  <a:lnTo>
                    <a:pt x="270" y="53"/>
                  </a:lnTo>
                  <a:lnTo>
                    <a:pt x="258" y="55"/>
                  </a:lnTo>
                  <a:lnTo>
                    <a:pt x="213" y="66"/>
                  </a:lnTo>
                  <a:lnTo>
                    <a:pt x="167" y="71"/>
                  </a:lnTo>
                  <a:lnTo>
                    <a:pt x="122" y="72"/>
                  </a:lnTo>
                  <a:lnTo>
                    <a:pt x="88" y="70"/>
                  </a:lnTo>
                  <a:lnTo>
                    <a:pt x="54" y="66"/>
                  </a:lnTo>
                  <a:lnTo>
                    <a:pt x="42" y="65"/>
                  </a:lnTo>
                  <a:lnTo>
                    <a:pt x="30" y="62"/>
                  </a:lnTo>
                  <a:lnTo>
                    <a:pt x="18" y="58"/>
                  </a:lnTo>
                  <a:lnTo>
                    <a:pt x="9" y="52"/>
                  </a:lnTo>
                  <a:lnTo>
                    <a:pt x="3" y="45"/>
                  </a:lnTo>
                  <a:lnTo>
                    <a:pt x="0" y="37"/>
                  </a:lnTo>
                  <a:lnTo>
                    <a:pt x="1" y="28"/>
                  </a:lnTo>
                  <a:lnTo>
                    <a:pt x="5" y="21"/>
                  </a:lnTo>
                  <a:lnTo>
                    <a:pt x="14" y="18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20"/>
                  </a:lnTo>
                  <a:lnTo>
                    <a:pt x="10" y="35"/>
                  </a:lnTo>
                  <a:lnTo>
                    <a:pt x="12" y="45"/>
                  </a:lnTo>
                  <a:lnTo>
                    <a:pt x="18" y="53"/>
                  </a:lnTo>
                  <a:lnTo>
                    <a:pt x="29" y="57"/>
                  </a:lnTo>
                  <a:lnTo>
                    <a:pt x="44" y="59"/>
                  </a:lnTo>
                  <a:lnTo>
                    <a:pt x="82" y="65"/>
                  </a:lnTo>
                  <a:lnTo>
                    <a:pt x="116" y="67"/>
                  </a:lnTo>
                  <a:lnTo>
                    <a:pt x="152" y="67"/>
                  </a:lnTo>
                  <a:lnTo>
                    <a:pt x="162" y="66"/>
                  </a:lnTo>
                  <a:lnTo>
                    <a:pt x="177" y="65"/>
                  </a:lnTo>
                  <a:lnTo>
                    <a:pt x="194" y="63"/>
                  </a:lnTo>
                  <a:lnTo>
                    <a:pt x="215" y="61"/>
                  </a:lnTo>
                  <a:lnTo>
                    <a:pt x="234" y="57"/>
                  </a:lnTo>
                  <a:lnTo>
                    <a:pt x="254" y="53"/>
                  </a:lnTo>
                  <a:lnTo>
                    <a:pt x="272" y="46"/>
                  </a:lnTo>
                  <a:lnTo>
                    <a:pt x="288" y="38"/>
                  </a:lnTo>
                  <a:lnTo>
                    <a:pt x="298" y="29"/>
                  </a:lnTo>
                  <a:lnTo>
                    <a:pt x="305" y="18"/>
                  </a:lnTo>
                  <a:lnTo>
                    <a:pt x="304" y="4"/>
                  </a:lnTo>
                  <a:lnTo>
                    <a:pt x="304" y="2"/>
                  </a:lnTo>
                  <a:lnTo>
                    <a:pt x="305" y="2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rgbClr val="190000"/>
            </a:solidFill>
            <a:ln w="0">
              <a:solidFill>
                <a:srgbClr val="19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Freeform 87"/>
          <p:cNvSpPr>
            <a:spLocks noEditPoints="1"/>
          </p:cNvSpPr>
          <p:nvPr/>
        </p:nvSpPr>
        <p:spPr bwMode="auto">
          <a:xfrm>
            <a:off x="11498438" y="5319494"/>
            <a:ext cx="252553" cy="179089"/>
          </a:xfrm>
          <a:custGeom>
            <a:avLst/>
            <a:gdLst>
              <a:gd name="T0" fmla="*/ 32 w 110"/>
              <a:gd name="T1" fmla="*/ 31 h 72"/>
              <a:gd name="T2" fmla="*/ 15 w 110"/>
              <a:gd name="T3" fmla="*/ 35 h 72"/>
              <a:gd name="T4" fmla="*/ 8 w 110"/>
              <a:gd name="T5" fmla="*/ 46 h 72"/>
              <a:gd name="T6" fmla="*/ 15 w 110"/>
              <a:gd name="T7" fmla="*/ 56 h 72"/>
              <a:gd name="T8" fmla="*/ 37 w 110"/>
              <a:gd name="T9" fmla="*/ 64 h 72"/>
              <a:gd name="T10" fmla="*/ 59 w 110"/>
              <a:gd name="T11" fmla="*/ 64 h 72"/>
              <a:gd name="T12" fmla="*/ 83 w 110"/>
              <a:gd name="T13" fmla="*/ 57 h 72"/>
              <a:gd name="T14" fmla="*/ 102 w 110"/>
              <a:gd name="T15" fmla="*/ 43 h 72"/>
              <a:gd name="T16" fmla="*/ 101 w 110"/>
              <a:gd name="T17" fmla="*/ 38 h 72"/>
              <a:gd name="T18" fmla="*/ 92 w 110"/>
              <a:gd name="T19" fmla="*/ 43 h 72"/>
              <a:gd name="T20" fmla="*/ 80 w 110"/>
              <a:gd name="T21" fmla="*/ 43 h 72"/>
              <a:gd name="T22" fmla="*/ 70 w 110"/>
              <a:gd name="T23" fmla="*/ 40 h 72"/>
              <a:gd name="T24" fmla="*/ 59 w 110"/>
              <a:gd name="T25" fmla="*/ 35 h 72"/>
              <a:gd name="T26" fmla="*/ 45 w 110"/>
              <a:gd name="T27" fmla="*/ 31 h 72"/>
              <a:gd name="T28" fmla="*/ 58 w 110"/>
              <a:gd name="T29" fmla="*/ 5 h 72"/>
              <a:gd name="T30" fmla="*/ 29 w 110"/>
              <a:gd name="T31" fmla="*/ 10 h 72"/>
              <a:gd name="T32" fmla="*/ 9 w 110"/>
              <a:gd name="T33" fmla="*/ 26 h 72"/>
              <a:gd name="T34" fmla="*/ 11 w 110"/>
              <a:gd name="T35" fmla="*/ 34 h 72"/>
              <a:gd name="T36" fmla="*/ 19 w 110"/>
              <a:gd name="T37" fmla="*/ 29 h 72"/>
              <a:gd name="T38" fmla="*/ 28 w 110"/>
              <a:gd name="T39" fmla="*/ 26 h 72"/>
              <a:gd name="T40" fmla="*/ 58 w 110"/>
              <a:gd name="T41" fmla="*/ 29 h 72"/>
              <a:gd name="T42" fmla="*/ 72 w 110"/>
              <a:gd name="T43" fmla="*/ 35 h 72"/>
              <a:gd name="T44" fmla="*/ 89 w 110"/>
              <a:gd name="T45" fmla="*/ 38 h 72"/>
              <a:gd name="T46" fmla="*/ 101 w 110"/>
              <a:gd name="T47" fmla="*/ 27 h 72"/>
              <a:gd name="T48" fmla="*/ 102 w 110"/>
              <a:gd name="T49" fmla="*/ 26 h 72"/>
              <a:gd name="T50" fmla="*/ 96 w 110"/>
              <a:gd name="T51" fmla="*/ 18 h 72"/>
              <a:gd name="T52" fmla="*/ 85 w 110"/>
              <a:gd name="T53" fmla="*/ 10 h 72"/>
              <a:gd name="T54" fmla="*/ 58 w 110"/>
              <a:gd name="T55" fmla="*/ 5 h 72"/>
              <a:gd name="T56" fmla="*/ 75 w 110"/>
              <a:gd name="T57" fmla="*/ 1 h 72"/>
              <a:gd name="T58" fmla="*/ 100 w 110"/>
              <a:gd name="T59" fmla="*/ 13 h 72"/>
              <a:gd name="T60" fmla="*/ 109 w 110"/>
              <a:gd name="T61" fmla="*/ 22 h 72"/>
              <a:gd name="T62" fmla="*/ 108 w 110"/>
              <a:gd name="T63" fmla="*/ 43 h 72"/>
              <a:gd name="T64" fmla="*/ 93 w 110"/>
              <a:gd name="T65" fmla="*/ 60 h 72"/>
              <a:gd name="T66" fmla="*/ 71 w 110"/>
              <a:gd name="T67" fmla="*/ 69 h 72"/>
              <a:gd name="T68" fmla="*/ 42 w 110"/>
              <a:gd name="T69" fmla="*/ 72 h 72"/>
              <a:gd name="T70" fmla="*/ 16 w 110"/>
              <a:gd name="T71" fmla="*/ 64 h 72"/>
              <a:gd name="T72" fmla="*/ 0 w 110"/>
              <a:gd name="T73" fmla="*/ 43 h 72"/>
              <a:gd name="T74" fmla="*/ 5 w 110"/>
              <a:gd name="T75" fmla="*/ 21 h 72"/>
              <a:gd name="T76" fmla="*/ 29 w 110"/>
              <a:gd name="T77" fmla="*/ 5 h 72"/>
              <a:gd name="T78" fmla="*/ 60 w 110"/>
              <a:gd name="T79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72">
                <a:moveTo>
                  <a:pt x="39" y="31"/>
                </a:moveTo>
                <a:lnTo>
                  <a:pt x="32" y="31"/>
                </a:lnTo>
                <a:lnTo>
                  <a:pt x="22" y="32"/>
                </a:lnTo>
                <a:lnTo>
                  <a:pt x="15" y="35"/>
                </a:lnTo>
                <a:lnTo>
                  <a:pt x="9" y="39"/>
                </a:lnTo>
                <a:lnTo>
                  <a:pt x="8" y="46"/>
                </a:lnTo>
                <a:lnTo>
                  <a:pt x="8" y="47"/>
                </a:lnTo>
                <a:lnTo>
                  <a:pt x="15" y="56"/>
                </a:lnTo>
                <a:lnTo>
                  <a:pt x="25" y="61"/>
                </a:lnTo>
                <a:lnTo>
                  <a:pt x="37" y="64"/>
                </a:lnTo>
                <a:lnTo>
                  <a:pt x="49" y="65"/>
                </a:lnTo>
                <a:lnTo>
                  <a:pt x="59" y="64"/>
                </a:lnTo>
                <a:lnTo>
                  <a:pt x="70" y="63"/>
                </a:lnTo>
                <a:lnTo>
                  <a:pt x="83" y="57"/>
                </a:lnTo>
                <a:lnTo>
                  <a:pt x="94" y="52"/>
                </a:lnTo>
                <a:lnTo>
                  <a:pt x="102" y="43"/>
                </a:lnTo>
                <a:lnTo>
                  <a:pt x="105" y="32"/>
                </a:lnTo>
                <a:lnTo>
                  <a:pt x="101" y="38"/>
                </a:lnTo>
                <a:lnTo>
                  <a:pt x="97" y="42"/>
                </a:lnTo>
                <a:lnTo>
                  <a:pt x="92" y="43"/>
                </a:lnTo>
                <a:lnTo>
                  <a:pt x="85" y="44"/>
                </a:lnTo>
                <a:lnTo>
                  <a:pt x="80" y="43"/>
                </a:lnTo>
                <a:lnTo>
                  <a:pt x="75" y="42"/>
                </a:lnTo>
                <a:lnTo>
                  <a:pt x="70" y="40"/>
                </a:lnTo>
                <a:lnTo>
                  <a:pt x="66" y="38"/>
                </a:lnTo>
                <a:lnTo>
                  <a:pt x="59" y="35"/>
                </a:lnTo>
                <a:lnTo>
                  <a:pt x="51" y="32"/>
                </a:lnTo>
                <a:lnTo>
                  <a:pt x="45" y="31"/>
                </a:lnTo>
                <a:lnTo>
                  <a:pt x="39" y="31"/>
                </a:lnTo>
                <a:close/>
                <a:moveTo>
                  <a:pt x="58" y="5"/>
                </a:moveTo>
                <a:lnTo>
                  <a:pt x="42" y="6"/>
                </a:lnTo>
                <a:lnTo>
                  <a:pt x="29" y="10"/>
                </a:lnTo>
                <a:lnTo>
                  <a:pt x="17" y="17"/>
                </a:lnTo>
                <a:lnTo>
                  <a:pt x="9" y="26"/>
                </a:lnTo>
                <a:lnTo>
                  <a:pt x="7" y="36"/>
                </a:lnTo>
                <a:lnTo>
                  <a:pt x="11" y="34"/>
                </a:lnTo>
                <a:lnTo>
                  <a:pt x="15" y="31"/>
                </a:lnTo>
                <a:lnTo>
                  <a:pt x="19" y="29"/>
                </a:lnTo>
                <a:lnTo>
                  <a:pt x="24" y="27"/>
                </a:lnTo>
                <a:lnTo>
                  <a:pt x="28" y="26"/>
                </a:lnTo>
                <a:lnTo>
                  <a:pt x="42" y="26"/>
                </a:lnTo>
                <a:lnTo>
                  <a:pt x="58" y="29"/>
                </a:lnTo>
                <a:lnTo>
                  <a:pt x="64" y="31"/>
                </a:lnTo>
                <a:lnTo>
                  <a:pt x="72" y="35"/>
                </a:lnTo>
                <a:lnTo>
                  <a:pt x="81" y="38"/>
                </a:lnTo>
                <a:lnTo>
                  <a:pt x="89" y="38"/>
                </a:lnTo>
                <a:lnTo>
                  <a:pt x="96" y="35"/>
                </a:lnTo>
                <a:lnTo>
                  <a:pt x="101" y="27"/>
                </a:lnTo>
                <a:lnTo>
                  <a:pt x="101" y="26"/>
                </a:lnTo>
                <a:lnTo>
                  <a:pt x="102" y="26"/>
                </a:lnTo>
                <a:lnTo>
                  <a:pt x="100" y="22"/>
                </a:lnTo>
                <a:lnTo>
                  <a:pt x="96" y="18"/>
                </a:lnTo>
                <a:lnTo>
                  <a:pt x="96" y="17"/>
                </a:lnTo>
                <a:lnTo>
                  <a:pt x="85" y="10"/>
                </a:lnTo>
                <a:lnTo>
                  <a:pt x="72" y="6"/>
                </a:lnTo>
                <a:lnTo>
                  <a:pt x="58" y="5"/>
                </a:lnTo>
                <a:close/>
                <a:moveTo>
                  <a:pt x="60" y="0"/>
                </a:moveTo>
                <a:lnTo>
                  <a:pt x="75" y="1"/>
                </a:lnTo>
                <a:lnTo>
                  <a:pt x="89" y="5"/>
                </a:lnTo>
                <a:lnTo>
                  <a:pt x="100" y="13"/>
                </a:lnTo>
                <a:lnTo>
                  <a:pt x="100" y="14"/>
                </a:lnTo>
                <a:lnTo>
                  <a:pt x="109" y="22"/>
                </a:lnTo>
                <a:lnTo>
                  <a:pt x="110" y="32"/>
                </a:lnTo>
                <a:lnTo>
                  <a:pt x="108" y="43"/>
                </a:lnTo>
                <a:lnTo>
                  <a:pt x="101" y="52"/>
                </a:lnTo>
                <a:lnTo>
                  <a:pt x="93" y="60"/>
                </a:lnTo>
                <a:lnTo>
                  <a:pt x="83" y="65"/>
                </a:lnTo>
                <a:lnTo>
                  <a:pt x="71" y="69"/>
                </a:lnTo>
                <a:lnTo>
                  <a:pt x="58" y="72"/>
                </a:lnTo>
                <a:lnTo>
                  <a:pt x="42" y="72"/>
                </a:lnTo>
                <a:lnTo>
                  <a:pt x="29" y="69"/>
                </a:lnTo>
                <a:lnTo>
                  <a:pt x="16" y="64"/>
                </a:lnTo>
                <a:lnTo>
                  <a:pt x="7" y="56"/>
                </a:lnTo>
                <a:lnTo>
                  <a:pt x="0" y="43"/>
                </a:lnTo>
                <a:lnTo>
                  <a:pt x="0" y="31"/>
                </a:lnTo>
                <a:lnTo>
                  <a:pt x="5" y="21"/>
                </a:lnTo>
                <a:lnTo>
                  <a:pt x="16" y="12"/>
                </a:lnTo>
                <a:lnTo>
                  <a:pt x="29" y="5"/>
                </a:lnTo>
                <a:lnTo>
                  <a:pt x="45" y="1"/>
                </a:lnTo>
                <a:lnTo>
                  <a:pt x="60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Freeform 88"/>
          <p:cNvSpPr>
            <a:spLocks noEditPoints="1"/>
          </p:cNvSpPr>
          <p:nvPr/>
        </p:nvSpPr>
        <p:spPr bwMode="auto">
          <a:xfrm>
            <a:off x="11750991" y="5507545"/>
            <a:ext cx="174491" cy="273608"/>
          </a:xfrm>
          <a:custGeom>
            <a:avLst/>
            <a:gdLst>
              <a:gd name="T0" fmla="*/ 42 w 76"/>
              <a:gd name="T1" fmla="*/ 11 h 110"/>
              <a:gd name="T2" fmla="*/ 39 w 76"/>
              <a:gd name="T3" fmla="*/ 28 h 110"/>
              <a:gd name="T4" fmla="*/ 44 w 76"/>
              <a:gd name="T5" fmla="*/ 51 h 110"/>
              <a:gd name="T6" fmla="*/ 50 w 76"/>
              <a:gd name="T7" fmla="*/ 72 h 110"/>
              <a:gd name="T8" fmla="*/ 47 w 76"/>
              <a:gd name="T9" fmla="*/ 89 h 110"/>
              <a:gd name="T10" fmla="*/ 30 w 76"/>
              <a:gd name="T11" fmla="*/ 102 h 110"/>
              <a:gd name="T12" fmla="*/ 51 w 76"/>
              <a:gd name="T13" fmla="*/ 100 h 110"/>
              <a:gd name="T14" fmla="*/ 64 w 76"/>
              <a:gd name="T15" fmla="*/ 84 h 110"/>
              <a:gd name="T16" fmla="*/ 69 w 76"/>
              <a:gd name="T17" fmla="*/ 63 h 110"/>
              <a:gd name="T18" fmla="*/ 67 w 76"/>
              <a:gd name="T19" fmla="*/ 32 h 110"/>
              <a:gd name="T20" fmla="*/ 48 w 76"/>
              <a:gd name="T21" fmla="*/ 7 h 110"/>
              <a:gd name="T22" fmla="*/ 31 w 76"/>
              <a:gd name="T23" fmla="*/ 8 h 110"/>
              <a:gd name="T24" fmla="*/ 13 w 76"/>
              <a:gd name="T25" fmla="*/ 30 h 110"/>
              <a:gd name="T26" fmla="*/ 6 w 76"/>
              <a:gd name="T27" fmla="*/ 62 h 110"/>
              <a:gd name="T28" fmla="*/ 12 w 76"/>
              <a:gd name="T29" fmla="*/ 89 h 110"/>
              <a:gd name="T30" fmla="*/ 21 w 76"/>
              <a:gd name="T31" fmla="*/ 99 h 110"/>
              <a:gd name="T32" fmla="*/ 23 w 76"/>
              <a:gd name="T33" fmla="*/ 99 h 110"/>
              <a:gd name="T34" fmla="*/ 25 w 76"/>
              <a:gd name="T35" fmla="*/ 101 h 110"/>
              <a:gd name="T36" fmla="*/ 29 w 76"/>
              <a:gd name="T37" fmla="*/ 97 h 110"/>
              <a:gd name="T38" fmla="*/ 38 w 76"/>
              <a:gd name="T39" fmla="*/ 91 h 110"/>
              <a:gd name="T40" fmla="*/ 44 w 76"/>
              <a:gd name="T41" fmla="*/ 82 h 110"/>
              <a:gd name="T42" fmla="*/ 43 w 76"/>
              <a:gd name="T43" fmla="*/ 68 h 110"/>
              <a:gd name="T44" fmla="*/ 39 w 76"/>
              <a:gd name="T45" fmla="*/ 55 h 110"/>
              <a:gd name="T46" fmla="*/ 34 w 76"/>
              <a:gd name="T47" fmla="*/ 24 h 110"/>
              <a:gd name="T48" fmla="*/ 35 w 76"/>
              <a:gd name="T49" fmla="*/ 15 h 110"/>
              <a:gd name="T50" fmla="*/ 41 w 76"/>
              <a:gd name="T51" fmla="*/ 7 h 110"/>
              <a:gd name="T52" fmla="*/ 35 w 76"/>
              <a:gd name="T53" fmla="*/ 0 h 110"/>
              <a:gd name="T54" fmla="*/ 50 w 76"/>
              <a:gd name="T55" fmla="*/ 0 h 110"/>
              <a:gd name="T56" fmla="*/ 51 w 76"/>
              <a:gd name="T57" fmla="*/ 2 h 110"/>
              <a:gd name="T58" fmla="*/ 64 w 76"/>
              <a:gd name="T59" fmla="*/ 13 h 110"/>
              <a:gd name="T60" fmla="*/ 76 w 76"/>
              <a:gd name="T61" fmla="*/ 45 h 110"/>
              <a:gd name="T62" fmla="*/ 73 w 76"/>
              <a:gd name="T63" fmla="*/ 78 h 110"/>
              <a:gd name="T64" fmla="*/ 60 w 76"/>
              <a:gd name="T65" fmla="*/ 101 h 110"/>
              <a:gd name="T66" fmla="*/ 37 w 76"/>
              <a:gd name="T67" fmla="*/ 110 h 110"/>
              <a:gd name="T68" fmla="*/ 12 w 76"/>
              <a:gd name="T69" fmla="*/ 100 h 110"/>
              <a:gd name="T70" fmla="*/ 1 w 76"/>
              <a:gd name="T71" fmla="*/ 74 h 110"/>
              <a:gd name="T72" fmla="*/ 3 w 76"/>
              <a:gd name="T73" fmla="*/ 42 h 110"/>
              <a:gd name="T74" fmla="*/ 16 w 76"/>
              <a:gd name="T75" fmla="*/ 15 h 110"/>
              <a:gd name="T76" fmla="*/ 35 w 76"/>
              <a:gd name="T77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" h="110">
                <a:moveTo>
                  <a:pt x="48" y="7"/>
                </a:moveTo>
                <a:lnTo>
                  <a:pt x="42" y="11"/>
                </a:lnTo>
                <a:lnTo>
                  <a:pt x="39" y="17"/>
                </a:lnTo>
                <a:lnTo>
                  <a:pt x="39" y="28"/>
                </a:lnTo>
                <a:lnTo>
                  <a:pt x="42" y="40"/>
                </a:lnTo>
                <a:lnTo>
                  <a:pt x="44" y="51"/>
                </a:lnTo>
                <a:lnTo>
                  <a:pt x="47" y="63"/>
                </a:lnTo>
                <a:lnTo>
                  <a:pt x="50" y="72"/>
                </a:lnTo>
                <a:lnTo>
                  <a:pt x="51" y="79"/>
                </a:lnTo>
                <a:lnTo>
                  <a:pt x="47" y="89"/>
                </a:lnTo>
                <a:lnTo>
                  <a:pt x="39" y="97"/>
                </a:lnTo>
                <a:lnTo>
                  <a:pt x="30" y="102"/>
                </a:lnTo>
                <a:lnTo>
                  <a:pt x="42" y="104"/>
                </a:lnTo>
                <a:lnTo>
                  <a:pt x="51" y="100"/>
                </a:lnTo>
                <a:lnTo>
                  <a:pt x="59" y="92"/>
                </a:lnTo>
                <a:lnTo>
                  <a:pt x="64" y="84"/>
                </a:lnTo>
                <a:lnTo>
                  <a:pt x="67" y="74"/>
                </a:lnTo>
                <a:lnTo>
                  <a:pt x="69" y="63"/>
                </a:lnTo>
                <a:lnTo>
                  <a:pt x="69" y="48"/>
                </a:lnTo>
                <a:lnTo>
                  <a:pt x="67" y="32"/>
                </a:lnTo>
                <a:lnTo>
                  <a:pt x="60" y="19"/>
                </a:lnTo>
                <a:lnTo>
                  <a:pt x="48" y="7"/>
                </a:lnTo>
                <a:close/>
                <a:moveTo>
                  <a:pt x="43" y="4"/>
                </a:moveTo>
                <a:lnTo>
                  <a:pt x="31" y="8"/>
                </a:lnTo>
                <a:lnTo>
                  <a:pt x="21" y="17"/>
                </a:lnTo>
                <a:lnTo>
                  <a:pt x="13" y="30"/>
                </a:lnTo>
                <a:lnTo>
                  <a:pt x="8" y="46"/>
                </a:lnTo>
                <a:lnTo>
                  <a:pt x="6" y="62"/>
                </a:lnTo>
                <a:lnTo>
                  <a:pt x="6" y="76"/>
                </a:lnTo>
                <a:lnTo>
                  <a:pt x="12" y="89"/>
                </a:lnTo>
                <a:lnTo>
                  <a:pt x="21" y="99"/>
                </a:lnTo>
                <a:lnTo>
                  <a:pt x="21" y="99"/>
                </a:lnTo>
                <a:lnTo>
                  <a:pt x="22" y="97"/>
                </a:lnTo>
                <a:lnTo>
                  <a:pt x="23" y="99"/>
                </a:lnTo>
                <a:lnTo>
                  <a:pt x="25" y="100"/>
                </a:lnTo>
                <a:lnTo>
                  <a:pt x="25" y="101"/>
                </a:lnTo>
                <a:lnTo>
                  <a:pt x="25" y="101"/>
                </a:lnTo>
                <a:lnTo>
                  <a:pt x="29" y="97"/>
                </a:lnTo>
                <a:lnTo>
                  <a:pt x="34" y="95"/>
                </a:lnTo>
                <a:lnTo>
                  <a:pt x="38" y="91"/>
                </a:lnTo>
                <a:lnTo>
                  <a:pt x="42" y="87"/>
                </a:lnTo>
                <a:lnTo>
                  <a:pt x="44" y="82"/>
                </a:lnTo>
                <a:lnTo>
                  <a:pt x="44" y="75"/>
                </a:lnTo>
                <a:lnTo>
                  <a:pt x="43" y="68"/>
                </a:lnTo>
                <a:lnTo>
                  <a:pt x="42" y="62"/>
                </a:lnTo>
                <a:lnTo>
                  <a:pt x="39" y="55"/>
                </a:lnTo>
                <a:lnTo>
                  <a:pt x="34" y="40"/>
                </a:lnTo>
                <a:lnTo>
                  <a:pt x="34" y="24"/>
                </a:lnTo>
                <a:lnTo>
                  <a:pt x="34" y="19"/>
                </a:lnTo>
                <a:lnTo>
                  <a:pt x="35" y="15"/>
                </a:lnTo>
                <a:lnTo>
                  <a:pt x="38" y="10"/>
                </a:lnTo>
                <a:lnTo>
                  <a:pt x="41" y="7"/>
                </a:lnTo>
                <a:lnTo>
                  <a:pt x="43" y="4"/>
                </a:lnTo>
                <a:close/>
                <a:moveTo>
                  <a:pt x="35" y="0"/>
                </a:moveTo>
                <a:lnTo>
                  <a:pt x="48" y="0"/>
                </a:lnTo>
                <a:lnTo>
                  <a:pt x="50" y="0"/>
                </a:lnTo>
                <a:lnTo>
                  <a:pt x="50" y="2"/>
                </a:lnTo>
                <a:lnTo>
                  <a:pt x="51" y="2"/>
                </a:lnTo>
                <a:lnTo>
                  <a:pt x="52" y="3"/>
                </a:lnTo>
                <a:lnTo>
                  <a:pt x="64" y="13"/>
                </a:lnTo>
                <a:lnTo>
                  <a:pt x="72" y="28"/>
                </a:lnTo>
                <a:lnTo>
                  <a:pt x="76" y="45"/>
                </a:lnTo>
                <a:lnTo>
                  <a:pt x="76" y="62"/>
                </a:lnTo>
                <a:lnTo>
                  <a:pt x="73" y="78"/>
                </a:lnTo>
                <a:lnTo>
                  <a:pt x="68" y="91"/>
                </a:lnTo>
                <a:lnTo>
                  <a:pt x="60" y="101"/>
                </a:lnTo>
                <a:lnTo>
                  <a:pt x="50" y="108"/>
                </a:lnTo>
                <a:lnTo>
                  <a:pt x="37" y="110"/>
                </a:lnTo>
                <a:lnTo>
                  <a:pt x="23" y="108"/>
                </a:lnTo>
                <a:lnTo>
                  <a:pt x="12" y="100"/>
                </a:lnTo>
                <a:lnTo>
                  <a:pt x="4" y="88"/>
                </a:lnTo>
                <a:lnTo>
                  <a:pt x="1" y="74"/>
                </a:lnTo>
                <a:lnTo>
                  <a:pt x="0" y="58"/>
                </a:lnTo>
                <a:lnTo>
                  <a:pt x="3" y="42"/>
                </a:lnTo>
                <a:lnTo>
                  <a:pt x="8" y="28"/>
                </a:lnTo>
                <a:lnTo>
                  <a:pt x="16" y="15"/>
                </a:lnTo>
                <a:lnTo>
                  <a:pt x="25" y="4"/>
                </a:lnTo>
                <a:lnTo>
                  <a:pt x="35" y="0"/>
                </a:lnTo>
                <a:close/>
              </a:path>
            </a:pathLst>
          </a:custGeom>
          <a:solidFill>
            <a:srgbClr val="190000"/>
          </a:solidFill>
          <a:ln w="0">
            <a:solidFill>
              <a:srgbClr val="19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687897" y="6405651"/>
            <a:ext cx="9976346" cy="0"/>
          </a:xfrm>
          <a:prstGeom prst="line">
            <a:avLst/>
          </a:prstGeom>
          <a:ln>
            <a:solidFill>
              <a:srgbClr val="421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8868" y="1706661"/>
            <a:ext cx="1872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2.2 </a:t>
            </a:r>
            <a:r>
              <a:rPr lang="ko-KR" altLang="en-US" sz="2000" b="1" dirty="0" smtClean="0">
                <a:ln>
                  <a:solidFill>
                    <a:schemeClr val="bg1">
                      <a:alpha val="5500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시스템 구성</a:t>
            </a:r>
            <a:endParaRPr lang="en-US" altLang="ko-KR" sz="2000" b="1" dirty="0">
              <a:ln>
                <a:solidFill>
                  <a:schemeClr val="bg1">
                    <a:alpha val="5500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6881" y="2077479"/>
            <a:ext cx="4419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클래스 다이어그램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 전체 개요도</a:t>
            </a:r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2" y="2706853"/>
            <a:ext cx="9083804" cy="36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3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715</Words>
  <Application>Microsoft Office PowerPoint</Application>
  <PresentationFormat>와이드스크린</PresentationFormat>
  <Paragraphs>271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Rix고딕 B</vt:lpstr>
      <vt:lpstr>굴림</vt:lpstr>
      <vt:lpstr>나눔고딕</vt:lpstr>
      <vt:lpstr>나눔고딕 ExtraBold</vt:lpstr>
      <vt:lpstr>나눔스퀘어</vt:lpstr>
      <vt:lpstr>나눔스퀘어 Bold</vt:lpstr>
      <vt:lpstr>나눔스퀘어 ExtraBold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</dc:creator>
  <cp:lastModifiedBy>Nizzcom</cp:lastModifiedBy>
  <cp:revision>159</cp:revision>
  <dcterms:created xsi:type="dcterms:W3CDTF">2016-04-09T17:02:38Z</dcterms:created>
  <dcterms:modified xsi:type="dcterms:W3CDTF">2016-12-13T15:30:19Z</dcterms:modified>
</cp:coreProperties>
</file>